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9" r:id="rId1"/>
  </p:sldMasterIdLst>
  <p:sldIdLst>
    <p:sldId id="256" r:id="rId2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3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3189-53ED-42ED-8C83-EE28B4C479B7}" type="datetimeFigureOut">
              <a:rPr lang="en-GB" smtClean="0"/>
              <a:t>02/10/2022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F600-4806-46CB-AFB0-CBD86ABF90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0224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3189-53ED-42ED-8C83-EE28B4C479B7}" type="datetimeFigureOut">
              <a:rPr lang="en-GB" smtClean="0"/>
              <a:t>02/10/2022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F600-4806-46CB-AFB0-CBD86ABF90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4393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3189-53ED-42ED-8C83-EE28B4C479B7}" type="datetimeFigureOut">
              <a:rPr lang="en-GB" smtClean="0"/>
              <a:t>02/10/2022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F600-4806-46CB-AFB0-CBD86ABF90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0007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3189-53ED-42ED-8C83-EE28B4C479B7}" type="datetimeFigureOut">
              <a:rPr lang="en-GB" smtClean="0"/>
              <a:t>02/10/2022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F600-4806-46CB-AFB0-CBD86ABF90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45570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3189-53ED-42ED-8C83-EE28B4C479B7}" type="datetimeFigureOut">
              <a:rPr lang="en-GB" smtClean="0"/>
              <a:t>02/10/2022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F600-4806-46CB-AFB0-CBD86ABF90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4830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3189-53ED-42ED-8C83-EE28B4C479B7}" type="datetimeFigureOut">
              <a:rPr lang="en-GB" smtClean="0"/>
              <a:t>02/10/2022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F600-4806-46CB-AFB0-CBD86ABF90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11647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3189-53ED-42ED-8C83-EE28B4C479B7}" type="datetimeFigureOut">
              <a:rPr lang="en-GB" smtClean="0"/>
              <a:t>02/10/2022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F600-4806-46CB-AFB0-CBD86ABF90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7883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3189-53ED-42ED-8C83-EE28B4C479B7}" type="datetimeFigureOut">
              <a:rPr lang="en-GB" smtClean="0"/>
              <a:t>02/10/2022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F600-4806-46CB-AFB0-CBD86ABF90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07885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3189-53ED-42ED-8C83-EE28B4C479B7}" type="datetimeFigureOut">
              <a:rPr lang="en-GB" smtClean="0"/>
              <a:t>02/10/2022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F600-4806-46CB-AFB0-CBD86ABF90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7896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3189-53ED-42ED-8C83-EE28B4C479B7}" type="datetimeFigureOut">
              <a:rPr lang="en-GB" smtClean="0"/>
              <a:t>02/10/2022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2D7F600-4806-46CB-AFB0-CBD86ABF90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317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3189-53ED-42ED-8C83-EE28B4C479B7}" type="datetimeFigureOut">
              <a:rPr lang="en-GB" smtClean="0"/>
              <a:t>02/10/2022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F600-4806-46CB-AFB0-CBD86ABF90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775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3189-53ED-42ED-8C83-EE28B4C479B7}" type="datetimeFigureOut">
              <a:rPr lang="en-GB" smtClean="0"/>
              <a:t>02/10/2022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F600-4806-46CB-AFB0-CBD86ABF90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9333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3189-53ED-42ED-8C83-EE28B4C479B7}" type="datetimeFigureOut">
              <a:rPr lang="en-GB" smtClean="0"/>
              <a:t>02/10/2022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F600-4806-46CB-AFB0-CBD86ABF90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7016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3189-53ED-42ED-8C83-EE28B4C479B7}" type="datetimeFigureOut">
              <a:rPr lang="en-GB" smtClean="0"/>
              <a:t>02/10/2022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F600-4806-46CB-AFB0-CBD86ABF90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9463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3189-53ED-42ED-8C83-EE28B4C479B7}" type="datetimeFigureOut">
              <a:rPr lang="en-GB" smtClean="0"/>
              <a:t>02/10/2022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F600-4806-46CB-AFB0-CBD86ABF90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6688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3189-53ED-42ED-8C83-EE28B4C479B7}" type="datetimeFigureOut">
              <a:rPr lang="en-GB" smtClean="0"/>
              <a:t>02/10/2022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F600-4806-46CB-AFB0-CBD86ABF90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937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3189-53ED-42ED-8C83-EE28B4C479B7}" type="datetimeFigureOut">
              <a:rPr lang="en-GB" smtClean="0"/>
              <a:t>02/10/2022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F600-4806-46CB-AFB0-CBD86ABF90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770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0143189-53ED-42ED-8C83-EE28B4C479B7}" type="datetimeFigureOut">
              <a:rPr lang="en-GB" smtClean="0"/>
              <a:t>02/10/2022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2D7F600-4806-46CB-AFB0-CBD86ABF90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4384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0" r:id="rId1"/>
    <p:sldLayoutId id="2147484121" r:id="rId2"/>
    <p:sldLayoutId id="2147484122" r:id="rId3"/>
    <p:sldLayoutId id="2147484123" r:id="rId4"/>
    <p:sldLayoutId id="2147484124" r:id="rId5"/>
    <p:sldLayoutId id="2147484125" r:id="rId6"/>
    <p:sldLayoutId id="2147484126" r:id="rId7"/>
    <p:sldLayoutId id="2147484127" r:id="rId8"/>
    <p:sldLayoutId id="2147484128" r:id="rId9"/>
    <p:sldLayoutId id="2147484129" r:id="rId10"/>
    <p:sldLayoutId id="2147484130" r:id="rId11"/>
    <p:sldLayoutId id="2147484131" r:id="rId12"/>
    <p:sldLayoutId id="2147484132" r:id="rId13"/>
    <p:sldLayoutId id="2147484133" r:id="rId14"/>
    <p:sldLayoutId id="2147484134" r:id="rId15"/>
    <p:sldLayoutId id="2147484135" r:id="rId16"/>
    <p:sldLayoutId id="214748413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oreilly396@btinternet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3029" y="319316"/>
            <a:ext cx="10638971" cy="2148113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St Alban’s Centering Prayer Group</a:t>
            </a:r>
            <a:br>
              <a:rPr lang="en-GB" b="1" dirty="0" smtClean="0"/>
            </a:br>
            <a:r>
              <a:rPr lang="en-GB" b="1" dirty="0" smtClean="0"/>
              <a:t>welcomes you.</a:t>
            </a:r>
            <a:br>
              <a:rPr lang="en-GB" b="1" dirty="0" smtClean="0"/>
            </a:b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0742" y="1727201"/>
            <a:ext cx="9151258" cy="5130799"/>
          </a:xfrm>
        </p:spPr>
        <p:txBody>
          <a:bodyPr>
            <a:noAutofit/>
          </a:bodyPr>
          <a:lstStyle/>
          <a:p>
            <a:pPr algn="ctr"/>
            <a:r>
              <a:rPr lang="en-GB" sz="2000" b="1" dirty="0" smtClean="0"/>
              <a:t>Every 4</a:t>
            </a:r>
            <a:r>
              <a:rPr lang="en-GB" sz="2000" b="1" baseline="30000" dirty="0" smtClean="0"/>
              <a:t>th</a:t>
            </a:r>
            <a:r>
              <a:rPr lang="en-GB" sz="2000" b="1" dirty="0" smtClean="0"/>
              <a:t> Sunday of the month in 2023</a:t>
            </a:r>
          </a:p>
          <a:p>
            <a:pPr algn="ctr"/>
            <a:endParaRPr lang="en-GB" sz="2000" b="1" i="1" dirty="0" smtClean="0">
              <a:solidFill>
                <a:srgbClr val="7030A0"/>
              </a:solidFill>
            </a:endParaRPr>
          </a:p>
          <a:p>
            <a:pPr algn="ctr"/>
            <a:r>
              <a:rPr lang="en-GB" sz="2000" b="1" i="1" dirty="0" smtClean="0">
                <a:solidFill>
                  <a:srgbClr val="7030A0"/>
                </a:solidFill>
              </a:rPr>
              <a:t>22</a:t>
            </a:r>
            <a:r>
              <a:rPr lang="en-GB" sz="2000" b="1" i="1" baseline="30000" dirty="0" smtClean="0">
                <a:solidFill>
                  <a:srgbClr val="7030A0"/>
                </a:solidFill>
              </a:rPr>
              <a:t>nd</a:t>
            </a:r>
            <a:r>
              <a:rPr lang="en-GB" sz="2000" b="1" i="1" dirty="0" smtClean="0">
                <a:solidFill>
                  <a:srgbClr val="7030A0"/>
                </a:solidFill>
              </a:rPr>
              <a:t> Jan; 26</a:t>
            </a:r>
            <a:r>
              <a:rPr lang="en-GB" sz="2000" b="1" i="1" baseline="30000" dirty="0" smtClean="0">
                <a:solidFill>
                  <a:srgbClr val="7030A0"/>
                </a:solidFill>
              </a:rPr>
              <a:t>th</a:t>
            </a:r>
            <a:r>
              <a:rPr lang="en-GB" sz="2000" b="1" i="1" dirty="0" smtClean="0">
                <a:solidFill>
                  <a:srgbClr val="7030A0"/>
                </a:solidFill>
              </a:rPr>
              <a:t> Feb; 26</a:t>
            </a:r>
            <a:r>
              <a:rPr lang="en-GB" sz="2000" b="1" i="1" baseline="30000" dirty="0" smtClean="0">
                <a:solidFill>
                  <a:srgbClr val="7030A0"/>
                </a:solidFill>
              </a:rPr>
              <a:t>th</a:t>
            </a:r>
            <a:r>
              <a:rPr lang="en-GB" sz="2000" b="1" i="1" dirty="0" smtClean="0">
                <a:solidFill>
                  <a:srgbClr val="7030A0"/>
                </a:solidFill>
              </a:rPr>
              <a:t> Mar; 23</a:t>
            </a:r>
            <a:r>
              <a:rPr lang="en-GB" sz="2000" b="1" i="1" baseline="30000" dirty="0" smtClean="0">
                <a:solidFill>
                  <a:srgbClr val="7030A0"/>
                </a:solidFill>
              </a:rPr>
              <a:t>rd</a:t>
            </a:r>
            <a:r>
              <a:rPr lang="en-GB" sz="2000" b="1" i="1" dirty="0" smtClean="0">
                <a:solidFill>
                  <a:srgbClr val="7030A0"/>
                </a:solidFill>
              </a:rPr>
              <a:t> Apr; 28</a:t>
            </a:r>
            <a:r>
              <a:rPr lang="en-GB" sz="2000" b="1" i="1" baseline="30000" dirty="0" smtClean="0">
                <a:solidFill>
                  <a:srgbClr val="7030A0"/>
                </a:solidFill>
              </a:rPr>
              <a:t>th</a:t>
            </a:r>
            <a:r>
              <a:rPr lang="en-GB" sz="2000" b="1" i="1" dirty="0" smtClean="0">
                <a:solidFill>
                  <a:srgbClr val="7030A0"/>
                </a:solidFill>
              </a:rPr>
              <a:t> May; 25</a:t>
            </a:r>
            <a:r>
              <a:rPr lang="en-GB" sz="2000" b="1" i="1" baseline="30000" dirty="0" smtClean="0">
                <a:solidFill>
                  <a:srgbClr val="7030A0"/>
                </a:solidFill>
              </a:rPr>
              <a:t>th</a:t>
            </a:r>
            <a:r>
              <a:rPr lang="en-GB" sz="2000" b="1" i="1" dirty="0" smtClean="0">
                <a:solidFill>
                  <a:srgbClr val="7030A0"/>
                </a:solidFill>
              </a:rPr>
              <a:t> Jun;</a:t>
            </a:r>
          </a:p>
          <a:p>
            <a:pPr algn="ctr"/>
            <a:r>
              <a:rPr lang="en-GB" sz="2000" b="1" i="1" dirty="0" smtClean="0">
                <a:solidFill>
                  <a:srgbClr val="7030A0"/>
                </a:solidFill>
              </a:rPr>
              <a:t>23</a:t>
            </a:r>
            <a:r>
              <a:rPr lang="en-GB" sz="2000" b="1" i="1" baseline="30000" dirty="0" smtClean="0">
                <a:solidFill>
                  <a:srgbClr val="7030A0"/>
                </a:solidFill>
              </a:rPr>
              <a:t>rd</a:t>
            </a:r>
            <a:r>
              <a:rPr lang="en-GB" sz="2000" b="1" i="1" dirty="0" smtClean="0">
                <a:solidFill>
                  <a:srgbClr val="7030A0"/>
                </a:solidFill>
              </a:rPr>
              <a:t> Jul; 27</a:t>
            </a:r>
            <a:r>
              <a:rPr lang="en-GB" sz="2000" b="1" i="1" baseline="30000" dirty="0" smtClean="0">
                <a:solidFill>
                  <a:srgbClr val="7030A0"/>
                </a:solidFill>
              </a:rPr>
              <a:t>th</a:t>
            </a:r>
            <a:r>
              <a:rPr lang="en-GB" sz="2000" b="1" i="1" dirty="0" smtClean="0">
                <a:solidFill>
                  <a:srgbClr val="7030A0"/>
                </a:solidFill>
              </a:rPr>
              <a:t> Aug; 24</a:t>
            </a:r>
            <a:r>
              <a:rPr lang="en-GB" sz="2000" b="1" i="1" baseline="30000" dirty="0" smtClean="0">
                <a:solidFill>
                  <a:srgbClr val="7030A0"/>
                </a:solidFill>
              </a:rPr>
              <a:t>th</a:t>
            </a:r>
            <a:r>
              <a:rPr lang="en-GB" sz="2000" b="1" i="1" dirty="0" smtClean="0">
                <a:solidFill>
                  <a:srgbClr val="7030A0"/>
                </a:solidFill>
              </a:rPr>
              <a:t> Sep; 22</a:t>
            </a:r>
            <a:r>
              <a:rPr lang="en-GB" sz="2000" b="1" i="1" baseline="30000" dirty="0" smtClean="0">
                <a:solidFill>
                  <a:srgbClr val="7030A0"/>
                </a:solidFill>
              </a:rPr>
              <a:t>nd</a:t>
            </a:r>
            <a:r>
              <a:rPr lang="en-GB" sz="2000" b="1" i="1" dirty="0" smtClean="0">
                <a:solidFill>
                  <a:srgbClr val="7030A0"/>
                </a:solidFill>
              </a:rPr>
              <a:t> Oct;  26</a:t>
            </a:r>
            <a:r>
              <a:rPr lang="en-GB" sz="2000" b="1" i="1" baseline="30000" dirty="0" smtClean="0">
                <a:solidFill>
                  <a:srgbClr val="7030A0"/>
                </a:solidFill>
              </a:rPr>
              <a:t>th</a:t>
            </a:r>
            <a:r>
              <a:rPr lang="en-GB" sz="2000" b="1" i="1" dirty="0" smtClean="0">
                <a:solidFill>
                  <a:srgbClr val="7030A0"/>
                </a:solidFill>
              </a:rPr>
              <a:t> Nov. </a:t>
            </a:r>
          </a:p>
          <a:p>
            <a:pPr algn="ctr"/>
            <a:r>
              <a:rPr lang="en-GB" sz="2000" b="1" dirty="0" smtClean="0"/>
              <a:t>From: 16.00-17.30hrs (GMT/BST)</a:t>
            </a:r>
          </a:p>
          <a:p>
            <a:pPr algn="ctr"/>
            <a:endParaRPr lang="en-GB" sz="2000" b="1" dirty="0" smtClean="0">
              <a:solidFill>
                <a:srgbClr val="FF0000"/>
              </a:solidFill>
            </a:endParaRPr>
          </a:p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Since Covid 19 lockdown we started running as a virtual Zoom group which is continuing thanks to enrichment from </a:t>
            </a:r>
            <a:r>
              <a:rPr lang="en-GB" sz="2000" b="1" dirty="0" smtClean="0">
                <a:solidFill>
                  <a:srgbClr val="FF0000"/>
                </a:solidFill>
              </a:rPr>
              <a:t>our national                                                               &amp; </a:t>
            </a:r>
            <a:r>
              <a:rPr lang="en-GB" sz="2000" b="1" dirty="0" smtClean="0">
                <a:solidFill>
                  <a:srgbClr val="FF0000"/>
                </a:solidFill>
              </a:rPr>
              <a:t>international members.  </a:t>
            </a:r>
          </a:p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Please email me should you wish to join us.</a:t>
            </a:r>
          </a:p>
          <a:p>
            <a:pPr lvl="0">
              <a:buClr>
                <a:srgbClr val="30ACEC">
                  <a:lumMod val="75000"/>
                </a:srgbClr>
              </a:buClr>
            </a:pPr>
            <a:endParaRPr lang="en-GB" sz="2000" b="1" dirty="0">
              <a:solidFill>
                <a:srgbClr val="FF0000"/>
              </a:solidFill>
            </a:endParaRPr>
          </a:p>
          <a:p>
            <a:pPr lvl="0">
              <a:buClr>
                <a:srgbClr val="30ACEC">
                  <a:lumMod val="75000"/>
                </a:srgbClr>
              </a:buClr>
            </a:pPr>
            <a:r>
              <a:rPr lang="en-GB" sz="1400" dirty="0" smtClean="0">
                <a:solidFill>
                  <a:prstClr val="black"/>
                </a:solidFill>
              </a:rPr>
              <a:t>Contact </a:t>
            </a:r>
            <a:r>
              <a:rPr lang="en-GB" sz="1400" dirty="0" smtClean="0">
                <a:solidFill>
                  <a:prstClr val="black"/>
                </a:solidFill>
              </a:rPr>
              <a:t>for any queries: </a:t>
            </a:r>
            <a:r>
              <a:rPr lang="en-GB" sz="1400" dirty="0">
                <a:solidFill>
                  <a:prstClr val="black"/>
                </a:solidFill>
              </a:rPr>
              <a:t>Carole </a:t>
            </a:r>
            <a:r>
              <a:rPr lang="en-GB" sz="1400" dirty="0" smtClean="0">
                <a:solidFill>
                  <a:prstClr val="black"/>
                </a:solidFill>
              </a:rPr>
              <a:t>O’Reilly (07904 </a:t>
            </a:r>
            <a:r>
              <a:rPr lang="en-GB" sz="1400" dirty="0">
                <a:solidFill>
                  <a:prstClr val="black"/>
                </a:solidFill>
              </a:rPr>
              <a:t>307421 or </a:t>
            </a:r>
            <a:r>
              <a:rPr lang="en-GB" sz="1400" dirty="0">
                <a:solidFill>
                  <a:prstClr val="black"/>
                </a:solidFill>
                <a:hlinkClick r:id="rId2"/>
              </a:rPr>
              <a:t>coreilly396@btinternet.com</a:t>
            </a:r>
            <a:r>
              <a:rPr lang="en-GB" sz="1400" dirty="0" smtClean="0">
                <a:solidFill>
                  <a:prstClr val="black"/>
                </a:solidFill>
              </a:rPr>
              <a:t>)</a:t>
            </a:r>
          </a:p>
          <a:p>
            <a:pPr>
              <a:buClr>
                <a:srgbClr val="30ACEC">
                  <a:lumMod val="75000"/>
                </a:srgbClr>
              </a:buClr>
            </a:pPr>
            <a:endParaRPr lang="en-GB" sz="1400" dirty="0">
              <a:solidFill>
                <a:srgbClr val="FF0000"/>
              </a:solidFill>
            </a:endParaRPr>
          </a:p>
          <a:p>
            <a:pPr lvl="0">
              <a:buClr>
                <a:srgbClr val="30ACEC">
                  <a:lumMod val="75000"/>
                </a:srgbClr>
              </a:buClr>
            </a:pPr>
            <a:endParaRPr lang="en-GB" sz="1400" dirty="0">
              <a:solidFill>
                <a:prstClr val="black"/>
              </a:solidFill>
            </a:endParaRPr>
          </a:p>
          <a:p>
            <a:endParaRPr lang="en-GB" sz="2000" b="1" dirty="0" smtClean="0"/>
          </a:p>
          <a:p>
            <a:pPr algn="ctr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21985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180</TotalTime>
  <Words>100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Parallax</vt:lpstr>
      <vt:lpstr>St Alban’s Centering Prayer Group welcomes you.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coreilly396@btinternet.com</dc:creator>
  <cp:lastModifiedBy>Microsoft account</cp:lastModifiedBy>
  <cp:revision>28</cp:revision>
  <cp:lastPrinted>2022-10-02T12:56:14Z</cp:lastPrinted>
  <dcterms:created xsi:type="dcterms:W3CDTF">2016-04-24T12:55:22Z</dcterms:created>
  <dcterms:modified xsi:type="dcterms:W3CDTF">2022-10-02T12:57:18Z</dcterms:modified>
</cp:coreProperties>
</file>