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9" r:id="rId1"/>
  </p:sldMasterIdLst>
  <p:sldIdLst>
    <p:sldId id="256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22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39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00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557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830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164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88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788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89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31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77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33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01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46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68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3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7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0143189-53ED-42ED-8C83-EE28B4C479B7}" type="datetimeFigureOut">
              <a:rPr lang="en-GB" smtClean="0"/>
              <a:t>17/09/2023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38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  <p:sldLayoutId id="2147484132" r:id="rId13"/>
    <p:sldLayoutId id="2147484133" r:id="rId14"/>
    <p:sldLayoutId id="2147484134" r:id="rId15"/>
    <p:sldLayoutId id="2147484135" r:id="rId16"/>
    <p:sldLayoutId id="214748413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reilly396@btinternet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3029" y="319316"/>
            <a:ext cx="10638971" cy="214811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St Alban’s Centering Prayer Group</a:t>
            </a:r>
            <a:br>
              <a:rPr lang="en-GB" b="1" dirty="0" smtClean="0"/>
            </a:br>
            <a:r>
              <a:rPr lang="en-GB" b="1" dirty="0" smtClean="0"/>
              <a:t>welcomes you.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742" y="1727201"/>
            <a:ext cx="9151258" cy="5130799"/>
          </a:xfrm>
        </p:spPr>
        <p:txBody>
          <a:bodyPr>
            <a:noAutofit/>
          </a:bodyPr>
          <a:lstStyle/>
          <a:p>
            <a:pPr algn="ctr"/>
            <a:r>
              <a:rPr lang="en-GB" sz="2000" b="1" dirty="0" smtClean="0"/>
              <a:t>Every 4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Sunday of the month in </a:t>
            </a:r>
            <a:r>
              <a:rPr lang="en-GB" sz="2000" b="1" dirty="0" smtClean="0"/>
              <a:t>2024</a:t>
            </a:r>
            <a:endParaRPr lang="en-GB" sz="2000" b="1" dirty="0" smtClean="0"/>
          </a:p>
          <a:p>
            <a:pPr algn="ctr"/>
            <a:endParaRPr lang="en-GB" sz="2000" b="1" i="1" dirty="0" smtClean="0">
              <a:solidFill>
                <a:srgbClr val="7030A0"/>
              </a:solidFill>
            </a:endParaRPr>
          </a:p>
          <a:p>
            <a:pPr algn="ctr"/>
            <a:r>
              <a:rPr lang="en-GB" sz="2000" b="1" i="1" dirty="0" smtClean="0">
                <a:solidFill>
                  <a:srgbClr val="7030A0"/>
                </a:solidFill>
              </a:rPr>
              <a:t>28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2000" b="1" i="1" dirty="0" smtClean="0">
                <a:solidFill>
                  <a:srgbClr val="7030A0"/>
                </a:solidFill>
              </a:rPr>
              <a:t> </a:t>
            </a:r>
            <a:r>
              <a:rPr lang="en-GB" sz="2000" b="1" i="1" dirty="0" smtClean="0">
                <a:solidFill>
                  <a:srgbClr val="7030A0"/>
                </a:solidFill>
              </a:rPr>
              <a:t>Jan; </a:t>
            </a:r>
            <a:r>
              <a:rPr lang="en-GB" sz="2000" b="1" i="1" dirty="0" smtClean="0">
                <a:solidFill>
                  <a:srgbClr val="7030A0"/>
                </a:solidFill>
              </a:rPr>
              <a:t>25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2000" b="1" i="1" dirty="0" smtClean="0">
                <a:solidFill>
                  <a:srgbClr val="7030A0"/>
                </a:solidFill>
              </a:rPr>
              <a:t> </a:t>
            </a:r>
            <a:r>
              <a:rPr lang="en-GB" sz="2000" b="1" i="1" dirty="0" smtClean="0">
                <a:solidFill>
                  <a:srgbClr val="7030A0"/>
                </a:solidFill>
              </a:rPr>
              <a:t>Feb; </a:t>
            </a:r>
            <a:r>
              <a:rPr lang="en-GB" sz="2000" b="1" i="1" dirty="0" smtClean="0">
                <a:solidFill>
                  <a:srgbClr val="7030A0"/>
                </a:solidFill>
              </a:rPr>
              <a:t>24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2000" b="1" i="1" dirty="0" smtClean="0">
                <a:solidFill>
                  <a:srgbClr val="7030A0"/>
                </a:solidFill>
              </a:rPr>
              <a:t> </a:t>
            </a:r>
            <a:r>
              <a:rPr lang="en-GB" sz="2000" b="1" i="1" dirty="0" smtClean="0">
                <a:solidFill>
                  <a:srgbClr val="7030A0"/>
                </a:solidFill>
              </a:rPr>
              <a:t>Mar; </a:t>
            </a:r>
            <a:r>
              <a:rPr lang="en-GB" sz="2000" b="1" i="1" dirty="0" smtClean="0">
                <a:solidFill>
                  <a:srgbClr val="7030A0"/>
                </a:solidFill>
              </a:rPr>
              <a:t>28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2000" b="1" i="1" dirty="0" smtClean="0">
                <a:solidFill>
                  <a:srgbClr val="7030A0"/>
                </a:solidFill>
              </a:rPr>
              <a:t> Apr</a:t>
            </a:r>
            <a:r>
              <a:rPr lang="en-GB" sz="2000" b="1" i="1" dirty="0" smtClean="0">
                <a:solidFill>
                  <a:srgbClr val="7030A0"/>
                </a:solidFill>
              </a:rPr>
              <a:t>; </a:t>
            </a:r>
            <a:r>
              <a:rPr lang="en-GB" sz="2000" b="1" i="1" dirty="0" smtClean="0">
                <a:solidFill>
                  <a:srgbClr val="7030A0"/>
                </a:solidFill>
              </a:rPr>
              <a:t>26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2000" b="1" i="1" dirty="0" smtClean="0">
                <a:solidFill>
                  <a:srgbClr val="7030A0"/>
                </a:solidFill>
              </a:rPr>
              <a:t> </a:t>
            </a:r>
            <a:r>
              <a:rPr lang="en-GB" sz="2000" b="1" i="1" dirty="0" smtClean="0">
                <a:solidFill>
                  <a:srgbClr val="7030A0"/>
                </a:solidFill>
              </a:rPr>
              <a:t>May; </a:t>
            </a:r>
            <a:r>
              <a:rPr lang="en-GB" sz="2000" b="1" i="1" dirty="0" smtClean="0">
                <a:solidFill>
                  <a:srgbClr val="7030A0"/>
                </a:solidFill>
              </a:rPr>
              <a:t>23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rd</a:t>
            </a:r>
            <a:r>
              <a:rPr lang="en-GB" sz="2000" b="1" i="1" dirty="0" smtClean="0">
                <a:solidFill>
                  <a:srgbClr val="7030A0"/>
                </a:solidFill>
              </a:rPr>
              <a:t> </a:t>
            </a:r>
            <a:r>
              <a:rPr lang="en-GB" sz="2000" b="1" i="1" dirty="0" smtClean="0">
                <a:solidFill>
                  <a:srgbClr val="7030A0"/>
                </a:solidFill>
              </a:rPr>
              <a:t>Jun;</a:t>
            </a:r>
          </a:p>
          <a:p>
            <a:pPr algn="ctr"/>
            <a:r>
              <a:rPr lang="en-GB" sz="2000" b="1" i="1" smtClean="0">
                <a:solidFill>
                  <a:srgbClr val="7030A0"/>
                </a:solidFill>
              </a:rPr>
              <a:t>28</a:t>
            </a:r>
            <a:r>
              <a:rPr lang="en-GB" sz="2000" b="1" i="1" baseline="30000" smtClean="0">
                <a:solidFill>
                  <a:srgbClr val="7030A0"/>
                </a:solidFill>
              </a:rPr>
              <a:t>th</a:t>
            </a:r>
            <a:r>
              <a:rPr lang="en-GB" sz="2000" b="1" i="1" smtClean="0">
                <a:solidFill>
                  <a:srgbClr val="7030A0"/>
                </a:solidFill>
              </a:rPr>
              <a:t> </a:t>
            </a:r>
            <a:r>
              <a:rPr lang="en-GB" sz="2000" b="1" i="1" dirty="0" smtClean="0">
                <a:solidFill>
                  <a:srgbClr val="7030A0"/>
                </a:solidFill>
              </a:rPr>
              <a:t>Jul</a:t>
            </a:r>
            <a:r>
              <a:rPr lang="en-GB" sz="2000" b="1" i="1" smtClean="0">
                <a:solidFill>
                  <a:srgbClr val="7030A0"/>
                </a:solidFill>
              </a:rPr>
              <a:t>; </a:t>
            </a:r>
            <a:r>
              <a:rPr lang="en-GB" sz="2000" b="1" i="1" smtClean="0">
                <a:solidFill>
                  <a:srgbClr val="7030A0"/>
                </a:solidFill>
              </a:rPr>
              <a:t>25</a:t>
            </a:r>
            <a:r>
              <a:rPr lang="en-GB" sz="2000" b="1" i="1" baseline="30000" smtClean="0">
                <a:solidFill>
                  <a:srgbClr val="7030A0"/>
                </a:solidFill>
              </a:rPr>
              <a:t>th</a:t>
            </a:r>
            <a:r>
              <a:rPr lang="en-GB" sz="2000" b="1" i="1" smtClean="0">
                <a:solidFill>
                  <a:srgbClr val="7030A0"/>
                </a:solidFill>
              </a:rPr>
              <a:t> </a:t>
            </a:r>
            <a:r>
              <a:rPr lang="en-GB" sz="2000" b="1" i="1" dirty="0" smtClean="0">
                <a:solidFill>
                  <a:srgbClr val="7030A0"/>
                </a:solidFill>
              </a:rPr>
              <a:t>Aug</a:t>
            </a:r>
            <a:r>
              <a:rPr lang="en-GB" sz="2000" b="1" i="1" smtClean="0">
                <a:solidFill>
                  <a:srgbClr val="7030A0"/>
                </a:solidFill>
              </a:rPr>
              <a:t>; </a:t>
            </a:r>
            <a:r>
              <a:rPr lang="en-GB" sz="2000" b="1" i="1" smtClean="0">
                <a:solidFill>
                  <a:srgbClr val="7030A0"/>
                </a:solidFill>
              </a:rPr>
              <a:t>22</a:t>
            </a:r>
            <a:r>
              <a:rPr lang="en-GB" sz="2000" b="1" i="1" baseline="30000" smtClean="0">
                <a:solidFill>
                  <a:srgbClr val="7030A0"/>
                </a:solidFill>
              </a:rPr>
              <a:t>nd</a:t>
            </a:r>
            <a:r>
              <a:rPr lang="en-GB" sz="2000" b="1" i="1" smtClean="0">
                <a:solidFill>
                  <a:srgbClr val="7030A0"/>
                </a:solidFill>
              </a:rPr>
              <a:t> Sep</a:t>
            </a:r>
            <a:r>
              <a:rPr lang="en-GB" sz="2000" b="1" i="1" smtClean="0">
                <a:solidFill>
                  <a:srgbClr val="7030A0"/>
                </a:solidFill>
              </a:rPr>
              <a:t>; </a:t>
            </a:r>
            <a:r>
              <a:rPr lang="en-GB" sz="2000" b="1" i="1" smtClean="0">
                <a:solidFill>
                  <a:srgbClr val="7030A0"/>
                </a:solidFill>
              </a:rPr>
              <a:t>27</a:t>
            </a:r>
            <a:r>
              <a:rPr lang="en-GB" sz="2000" b="1" i="1" baseline="30000" smtClean="0">
                <a:solidFill>
                  <a:srgbClr val="7030A0"/>
                </a:solidFill>
              </a:rPr>
              <a:t>th</a:t>
            </a:r>
            <a:r>
              <a:rPr lang="en-GB" sz="2000" b="1" i="1" smtClean="0">
                <a:solidFill>
                  <a:srgbClr val="7030A0"/>
                </a:solidFill>
              </a:rPr>
              <a:t> Oct</a:t>
            </a:r>
            <a:r>
              <a:rPr lang="en-GB" sz="2000" b="1" i="1" smtClean="0">
                <a:solidFill>
                  <a:srgbClr val="7030A0"/>
                </a:solidFill>
              </a:rPr>
              <a:t>;  </a:t>
            </a:r>
            <a:r>
              <a:rPr lang="en-GB" sz="2000" b="1" i="1" smtClean="0">
                <a:solidFill>
                  <a:srgbClr val="7030A0"/>
                </a:solidFill>
              </a:rPr>
              <a:t>24</a:t>
            </a:r>
            <a:r>
              <a:rPr lang="en-GB" sz="2000" b="1" i="1" baseline="30000" smtClean="0">
                <a:solidFill>
                  <a:srgbClr val="7030A0"/>
                </a:solidFill>
              </a:rPr>
              <a:t>th</a:t>
            </a:r>
            <a:r>
              <a:rPr lang="en-GB" sz="2000" b="1" i="1" smtClean="0">
                <a:solidFill>
                  <a:srgbClr val="7030A0"/>
                </a:solidFill>
              </a:rPr>
              <a:t> </a:t>
            </a:r>
            <a:r>
              <a:rPr lang="en-GB" sz="2000" b="1" i="1" dirty="0" smtClean="0">
                <a:solidFill>
                  <a:srgbClr val="7030A0"/>
                </a:solidFill>
              </a:rPr>
              <a:t>Nov. </a:t>
            </a:r>
          </a:p>
          <a:p>
            <a:pPr algn="ctr"/>
            <a:r>
              <a:rPr lang="en-GB" sz="2000" b="1" dirty="0" smtClean="0"/>
              <a:t>From: 16.00-17.30hrs (GMT/BST)</a:t>
            </a:r>
          </a:p>
          <a:p>
            <a:pPr algn="ctr"/>
            <a:endParaRPr lang="en-GB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Since Covid 19 lockdown we started running as a virtual Zoom group which is continuing thanks to enrichment from our national                                                               &amp; international members.  </a:t>
            </a:r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Please email me should you wish to join us.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endParaRPr lang="en-GB" sz="2000" b="1" dirty="0">
              <a:solidFill>
                <a:srgbClr val="FF0000"/>
              </a:solidFill>
            </a:endParaRP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GB" sz="1400" dirty="0" smtClean="0">
                <a:solidFill>
                  <a:prstClr val="black"/>
                </a:solidFill>
              </a:rPr>
              <a:t>Contact for any queries: </a:t>
            </a:r>
            <a:r>
              <a:rPr lang="en-GB" sz="1400" dirty="0">
                <a:solidFill>
                  <a:prstClr val="black"/>
                </a:solidFill>
              </a:rPr>
              <a:t>Carole </a:t>
            </a:r>
            <a:r>
              <a:rPr lang="en-GB" sz="1400" dirty="0" smtClean="0">
                <a:solidFill>
                  <a:prstClr val="black"/>
                </a:solidFill>
              </a:rPr>
              <a:t>O’Reilly (07904 </a:t>
            </a:r>
            <a:r>
              <a:rPr lang="en-GB" sz="1400" dirty="0">
                <a:solidFill>
                  <a:prstClr val="black"/>
                </a:solidFill>
              </a:rPr>
              <a:t>307421 or </a:t>
            </a:r>
            <a:r>
              <a:rPr lang="en-GB" sz="1400" dirty="0">
                <a:solidFill>
                  <a:prstClr val="black"/>
                </a:solidFill>
                <a:hlinkClick r:id="rId2"/>
              </a:rPr>
              <a:t>coreilly396@btinternet.com</a:t>
            </a:r>
            <a:r>
              <a:rPr lang="en-GB" sz="1400" dirty="0" smtClean="0">
                <a:solidFill>
                  <a:prstClr val="black"/>
                </a:solidFill>
              </a:rPr>
              <a:t>)</a:t>
            </a:r>
          </a:p>
          <a:p>
            <a:pPr>
              <a:buClr>
                <a:srgbClr val="30ACEC">
                  <a:lumMod val="75000"/>
                </a:srgbClr>
              </a:buClr>
            </a:pPr>
            <a:endParaRPr lang="en-GB" sz="1400" dirty="0">
              <a:solidFill>
                <a:srgbClr val="FF0000"/>
              </a:solidFill>
            </a:endParaRPr>
          </a:p>
          <a:p>
            <a:pPr lvl="0">
              <a:buClr>
                <a:srgbClr val="30ACEC">
                  <a:lumMod val="75000"/>
                </a:srgbClr>
              </a:buClr>
            </a:pPr>
            <a:endParaRPr lang="en-GB" sz="1400" dirty="0">
              <a:solidFill>
                <a:prstClr val="black"/>
              </a:solidFill>
            </a:endParaRPr>
          </a:p>
          <a:p>
            <a:endParaRPr lang="en-GB" sz="2000" b="1" dirty="0" smtClean="0"/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198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185</TotalTime>
  <Words>100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St Alban’s Centering Prayer Group welcomes you.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coreilly396@btinternet.com</dc:creator>
  <cp:lastModifiedBy>NL Adult</cp:lastModifiedBy>
  <cp:revision>29</cp:revision>
  <cp:lastPrinted>2022-10-02T12:56:14Z</cp:lastPrinted>
  <dcterms:created xsi:type="dcterms:W3CDTF">2016-04-24T12:55:22Z</dcterms:created>
  <dcterms:modified xsi:type="dcterms:W3CDTF">2023-09-17T14:04:28Z</dcterms:modified>
</cp:coreProperties>
</file>