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notesMasterIdLst>
    <p:notesMasterId r:id="rId8"/>
  </p:notesMasterIdLst>
  <p:handoutMasterIdLst>
    <p:handoutMasterId r:id="rId9"/>
  </p:handoutMasterIdLst>
  <p:sldIdLst>
    <p:sldId id="256" r:id="rId2"/>
    <p:sldId id="327" r:id="rId3"/>
    <p:sldId id="328" r:id="rId4"/>
    <p:sldId id="329" r:id="rId5"/>
    <p:sldId id="330" r:id="rId6"/>
    <p:sldId id="332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011"/>
    <a:srgbClr val="D4000F"/>
    <a:srgbClr val="DC323E"/>
    <a:srgbClr val="59861E"/>
    <a:srgbClr val="79B109"/>
    <a:srgbClr val="A1C447"/>
    <a:srgbClr val="FEA800"/>
    <a:srgbClr val="FFD428"/>
    <a:srgbClr val="003C75"/>
    <a:srgbClr val="156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9322" autoAdjust="0"/>
  </p:normalViewPr>
  <p:slideViewPr>
    <p:cSldViewPr snapToGrid="0">
      <p:cViewPr varScale="1">
        <p:scale>
          <a:sx n="79" d="100"/>
          <a:sy n="79" d="100"/>
        </p:scale>
        <p:origin x="7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0FBC2-B080-294A-8902-A98ED543C4D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0886E-FA29-794D-A9C1-16114D1AE7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04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C86EA-405E-E24D-B698-79BC95C18CE7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8A80D-474C-C94F-AF23-28A37A298D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34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8A80D-474C-C94F-AF23-28A37A298D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21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8A80D-474C-C94F-AF23-28A37A298D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6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CA03-4C33-2C43-BD26-21F601BD40D6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2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 b="37545"/>
          <a:stretch>
            <a:fillRect/>
          </a:stretch>
        </p:blipFill>
        <p:spPr bwMode="auto">
          <a:xfrm>
            <a:off x="0" y="5651500"/>
            <a:ext cx="9144000" cy="120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903" y="5928214"/>
            <a:ext cx="1560472" cy="70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8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1B28-A8F8-664C-BF80-41509BFFAD89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C770-EB2D-B44F-9796-9E0F76929BFA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5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 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0" y="6160294"/>
            <a:ext cx="9144000" cy="697706"/>
          </a:xfrm>
          <a:custGeom>
            <a:avLst/>
            <a:gdLst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718300 w 9169400"/>
              <a:gd name="connsiteY3" fmla="*/ 0 h 685800"/>
              <a:gd name="connsiteX4" fmla="*/ 1854200 w 9169400"/>
              <a:gd name="connsiteY4" fmla="*/ 584200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34200 w 9169400"/>
              <a:gd name="connsiteY3" fmla="*/ 0 h 685800"/>
              <a:gd name="connsiteX4" fmla="*/ 1854200 w 9169400"/>
              <a:gd name="connsiteY4" fmla="*/ 584200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0 w 9169400"/>
              <a:gd name="connsiteY7" fmla="*/ 378354 h 708554"/>
              <a:gd name="connsiteX8" fmla="*/ 0 w 9169400"/>
              <a:gd name="connsiteY8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1568450 w 9169400"/>
              <a:gd name="connsiteY7" fmla="*/ 483129 h 708554"/>
              <a:gd name="connsiteX8" fmla="*/ 0 w 9169400"/>
              <a:gd name="connsiteY8" fmla="*/ 378354 h 708554"/>
              <a:gd name="connsiteX9" fmla="*/ 0 w 9169400"/>
              <a:gd name="connsiteY9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0 w 9169400"/>
              <a:gd name="connsiteY7" fmla="*/ 378354 h 708554"/>
              <a:gd name="connsiteX8" fmla="*/ 0 w 9169400"/>
              <a:gd name="connsiteY8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581150 w 9169400"/>
              <a:gd name="connsiteY5" fmla="*/ 5815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58115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399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3124200 w 9169400"/>
              <a:gd name="connsiteY4" fmla="*/ 505354 h 708554"/>
              <a:gd name="connsiteX5" fmla="*/ 1727200 w 9169400"/>
              <a:gd name="connsiteY5" fmla="*/ 5815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3124200 w 9169400"/>
              <a:gd name="connsiteY4" fmla="*/ 5053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12259"/>
              <a:gd name="connsiteX1" fmla="*/ 9169400 w 9169400"/>
              <a:gd name="connsiteY1" fmla="*/ 708554 h 712259"/>
              <a:gd name="connsiteX2" fmla="*/ 9169400 w 9169400"/>
              <a:gd name="connsiteY2" fmla="*/ 378354 h 712259"/>
              <a:gd name="connsiteX3" fmla="*/ 6934200 w 9169400"/>
              <a:gd name="connsiteY3" fmla="*/ 22754 h 712259"/>
              <a:gd name="connsiteX4" fmla="*/ 2044700 w 9169400"/>
              <a:gd name="connsiteY4" fmla="*/ 652992 h 712259"/>
              <a:gd name="connsiteX5" fmla="*/ 0 w 9169400"/>
              <a:gd name="connsiteY5" fmla="*/ 378354 h 712259"/>
              <a:gd name="connsiteX6" fmla="*/ 0 w 9169400"/>
              <a:gd name="connsiteY6" fmla="*/ 708554 h 712259"/>
              <a:gd name="connsiteX0" fmla="*/ 0 w 9169400"/>
              <a:gd name="connsiteY0" fmla="*/ 708554 h 712259"/>
              <a:gd name="connsiteX1" fmla="*/ 9169400 w 9169400"/>
              <a:gd name="connsiteY1" fmla="*/ 708554 h 712259"/>
              <a:gd name="connsiteX2" fmla="*/ 9169400 w 9169400"/>
              <a:gd name="connsiteY2" fmla="*/ 378354 h 712259"/>
              <a:gd name="connsiteX3" fmla="*/ 6934200 w 9169400"/>
              <a:gd name="connsiteY3" fmla="*/ 22754 h 712259"/>
              <a:gd name="connsiteX4" fmla="*/ 2044700 w 9169400"/>
              <a:gd name="connsiteY4" fmla="*/ 652992 h 712259"/>
              <a:gd name="connsiteX5" fmla="*/ 0 w 9169400"/>
              <a:gd name="connsiteY5" fmla="*/ 378354 h 712259"/>
              <a:gd name="connsiteX6" fmla="*/ 0 w 9169400"/>
              <a:gd name="connsiteY6" fmla="*/ 708554 h 712259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2044700 w 9169400"/>
              <a:gd name="connsiteY4" fmla="*/ 6529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9367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9240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21500 w 9169400"/>
              <a:gd name="connsiteY3" fmla="*/ 22754 h 708554"/>
              <a:gd name="connsiteX4" fmla="*/ 19240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21500 w 9169400"/>
              <a:gd name="connsiteY3" fmla="*/ 0 h 685800"/>
              <a:gd name="connsiteX4" fmla="*/ 1924050 w 9169400"/>
              <a:gd name="connsiteY4" fmla="*/ 554038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21500 w 9169400"/>
              <a:gd name="connsiteY3" fmla="*/ 0 h 685800"/>
              <a:gd name="connsiteX4" fmla="*/ 1924050 w 9169400"/>
              <a:gd name="connsiteY4" fmla="*/ 554038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571500 h 571500"/>
              <a:gd name="connsiteX1" fmla="*/ 9169400 w 9169400"/>
              <a:gd name="connsiteY1" fmla="*/ 571500 h 571500"/>
              <a:gd name="connsiteX2" fmla="*/ 9169400 w 9169400"/>
              <a:gd name="connsiteY2" fmla="*/ 241300 h 571500"/>
              <a:gd name="connsiteX3" fmla="*/ 6921500 w 9169400"/>
              <a:gd name="connsiteY3" fmla="*/ 0 h 571500"/>
              <a:gd name="connsiteX4" fmla="*/ 1924050 w 9169400"/>
              <a:gd name="connsiteY4" fmla="*/ 439738 h 571500"/>
              <a:gd name="connsiteX5" fmla="*/ 0 w 9169400"/>
              <a:gd name="connsiteY5" fmla="*/ 241300 h 571500"/>
              <a:gd name="connsiteX6" fmla="*/ 0 w 9169400"/>
              <a:gd name="connsiteY6" fmla="*/ 571500 h 571500"/>
              <a:gd name="connsiteX0" fmla="*/ 0 w 9169400"/>
              <a:gd name="connsiteY0" fmla="*/ 654050 h 654050"/>
              <a:gd name="connsiteX1" fmla="*/ 9169400 w 9169400"/>
              <a:gd name="connsiteY1" fmla="*/ 654050 h 654050"/>
              <a:gd name="connsiteX2" fmla="*/ 9169400 w 9169400"/>
              <a:gd name="connsiteY2" fmla="*/ 323850 h 654050"/>
              <a:gd name="connsiteX3" fmla="*/ 6921500 w 9169400"/>
              <a:gd name="connsiteY3" fmla="*/ 0 h 654050"/>
              <a:gd name="connsiteX4" fmla="*/ 1924050 w 9169400"/>
              <a:gd name="connsiteY4" fmla="*/ 522288 h 654050"/>
              <a:gd name="connsiteX5" fmla="*/ 0 w 9169400"/>
              <a:gd name="connsiteY5" fmla="*/ 323850 h 654050"/>
              <a:gd name="connsiteX6" fmla="*/ 0 w 9169400"/>
              <a:gd name="connsiteY6" fmla="*/ 654050 h 654050"/>
              <a:gd name="connsiteX0" fmla="*/ 0 w 9169400"/>
              <a:gd name="connsiteY0" fmla="*/ 658283 h 658283"/>
              <a:gd name="connsiteX1" fmla="*/ 9169400 w 9169400"/>
              <a:gd name="connsiteY1" fmla="*/ 658283 h 658283"/>
              <a:gd name="connsiteX2" fmla="*/ 9169400 w 9169400"/>
              <a:gd name="connsiteY2" fmla="*/ 328083 h 658283"/>
              <a:gd name="connsiteX3" fmla="*/ 6921500 w 9169400"/>
              <a:gd name="connsiteY3" fmla="*/ 4233 h 658283"/>
              <a:gd name="connsiteX4" fmla="*/ 1924050 w 9169400"/>
              <a:gd name="connsiteY4" fmla="*/ 526521 h 658283"/>
              <a:gd name="connsiteX5" fmla="*/ 0 w 9169400"/>
              <a:gd name="connsiteY5" fmla="*/ 328083 h 658283"/>
              <a:gd name="connsiteX6" fmla="*/ 0 w 9169400"/>
              <a:gd name="connsiteY6" fmla="*/ 658283 h 658283"/>
              <a:gd name="connsiteX0" fmla="*/ 0 w 9169400"/>
              <a:gd name="connsiteY0" fmla="*/ 658283 h 658283"/>
              <a:gd name="connsiteX1" fmla="*/ 9169400 w 9169400"/>
              <a:gd name="connsiteY1" fmla="*/ 658283 h 658283"/>
              <a:gd name="connsiteX2" fmla="*/ 9169400 w 9169400"/>
              <a:gd name="connsiteY2" fmla="*/ 328083 h 658283"/>
              <a:gd name="connsiteX3" fmla="*/ 6921500 w 9169400"/>
              <a:gd name="connsiteY3" fmla="*/ 4233 h 658283"/>
              <a:gd name="connsiteX4" fmla="*/ 1924050 w 9169400"/>
              <a:gd name="connsiteY4" fmla="*/ 526521 h 658283"/>
              <a:gd name="connsiteX5" fmla="*/ 0 w 9169400"/>
              <a:gd name="connsiteY5" fmla="*/ 328083 h 658283"/>
              <a:gd name="connsiteX6" fmla="*/ 0 w 9169400"/>
              <a:gd name="connsiteY6" fmla="*/ 658283 h 658283"/>
              <a:gd name="connsiteX0" fmla="*/ 0 w 9169400"/>
              <a:gd name="connsiteY0" fmla="*/ 662517 h 662517"/>
              <a:gd name="connsiteX1" fmla="*/ 9169400 w 9169400"/>
              <a:gd name="connsiteY1" fmla="*/ 662517 h 662517"/>
              <a:gd name="connsiteX2" fmla="*/ 9169400 w 9169400"/>
              <a:gd name="connsiteY2" fmla="*/ 332317 h 662517"/>
              <a:gd name="connsiteX3" fmla="*/ 6921500 w 9169400"/>
              <a:gd name="connsiteY3" fmla="*/ 8467 h 662517"/>
              <a:gd name="connsiteX4" fmla="*/ 1924050 w 9169400"/>
              <a:gd name="connsiteY4" fmla="*/ 530755 h 662517"/>
              <a:gd name="connsiteX5" fmla="*/ 0 w 9169400"/>
              <a:gd name="connsiteY5" fmla="*/ 332317 h 662517"/>
              <a:gd name="connsiteX6" fmla="*/ 0 w 9169400"/>
              <a:gd name="connsiteY6" fmla="*/ 662517 h 662517"/>
              <a:gd name="connsiteX0" fmla="*/ 0 w 9169400"/>
              <a:gd name="connsiteY0" fmla="*/ 672306 h 672306"/>
              <a:gd name="connsiteX1" fmla="*/ 9169400 w 9169400"/>
              <a:gd name="connsiteY1" fmla="*/ 672306 h 672306"/>
              <a:gd name="connsiteX2" fmla="*/ 9169400 w 9169400"/>
              <a:gd name="connsiteY2" fmla="*/ 431006 h 672306"/>
              <a:gd name="connsiteX3" fmla="*/ 6921500 w 9169400"/>
              <a:gd name="connsiteY3" fmla="*/ 18256 h 672306"/>
              <a:gd name="connsiteX4" fmla="*/ 1924050 w 9169400"/>
              <a:gd name="connsiteY4" fmla="*/ 540544 h 672306"/>
              <a:gd name="connsiteX5" fmla="*/ 0 w 9169400"/>
              <a:gd name="connsiteY5" fmla="*/ 342106 h 672306"/>
              <a:gd name="connsiteX6" fmla="*/ 0 w 9169400"/>
              <a:gd name="connsiteY6" fmla="*/ 672306 h 672306"/>
              <a:gd name="connsiteX0" fmla="*/ 0 w 9169400"/>
              <a:gd name="connsiteY0" fmla="*/ 672306 h 672306"/>
              <a:gd name="connsiteX1" fmla="*/ 9169400 w 9169400"/>
              <a:gd name="connsiteY1" fmla="*/ 672306 h 672306"/>
              <a:gd name="connsiteX2" fmla="*/ 9169400 w 9169400"/>
              <a:gd name="connsiteY2" fmla="*/ 431006 h 672306"/>
              <a:gd name="connsiteX3" fmla="*/ 6921500 w 9169400"/>
              <a:gd name="connsiteY3" fmla="*/ 18256 h 672306"/>
              <a:gd name="connsiteX4" fmla="*/ 1924050 w 9169400"/>
              <a:gd name="connsiteY4" fmla="*/ 540544 h 672306"/>
              <a:gd name="connsiteX5" fmla="*/ 0 w 9169400"/>
              <a:gd name="connsiteY5" fmla="*/ 342106 h 672306"/>
              <a:gd name="connsiteX6" fmla="*/ 0 w 9169400"/>
              <a:gd name="connsiteY6" fmla="*/ 672306 h 6723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92150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81990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69925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69925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9400" h="697706">
                <a:moveTo>
                  <a:pt x="0" y="697706"/>
                </a:moveTo>
                <a:lnTo>
                  <a:pt x="9169400" y="697706"/>
                </a:lnTo>
                <a:lnTo>
                  <a:pt x="9169400" y="380206"/>
                </a:lnTo>
                <a:cubicBezTo>
                  <a:pt x="8659283" y="191823"/>
                  <a:pt x="7930092" y="0"/>
                  <a:pt x="6699250" y="43656"/>
                </a:cubicBezTo>
                <a:cubicBezTo>
                  <a:pt x="5284258" y="80962"/>
                  <a:pt x="3498850" y="605102"/>
                  <a:pt x="1784350" y="642144"/>
                </a:cubicBezTo>
                <a:cubicBezTo>
                  <a:pt x="635000" y="621506"/>
                  <a:pt x="476250" y="505089"/>
                  <a:pt x="0" y="367506"/>
                </a:cubicBezTo>
                <a:lnTo>
                  <a:pt x="0" y="697706"/>
                </a:lnTo>
                <a:close/>
              </a:path>
            </a:pathLst>
          </a:custGeom>
          <a:noFill/>
          <a:ln>
            <a:solidFill>
              <a:srgbClr val="79B1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3839"/>
            <a:ext cx="8229600" cy="559558"/>
          </a:xfrm>
        </p:spPr>
        <p:txBody>
          <a:bodyPr lIns="0" rIns="0" b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87500"/>
            <a:ext cx="8229600" cy="45295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buFont typeface="Arial"/>
              <a:buChar char="•"/>
              <a:defRPr sz="2000"/>
            </a:lvl5pPr>
          </a:lstStyle>
          <a:p>
            <a:pPr lvl="0"/>
            <a:r>
              <a:rPr lang="en-GB" noProof="0"/>
              <a:t>Click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37287"/>
            <a:ext cx="2133600" cy="365125"/>
          </a:xfrm>
        </p:spPr>
        <p:txBody>
          <a:bodyPr lIns="0" tIns="0" rIns="0" bIns="0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554CCC6-A3A4-644C-B3E3-B13A8C60AA2F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59861E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783396"/>
            <a:ext cx="8229600" cy="1588"/>
          </a:xfrm>
          <a:prstGeom prst="line">
            <a:avLst/>
          </a:prstGeom>
          <a:ln w="19050">
            <a:solidFill>
              <a:schemeClr val="accent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455083" y="1005944"/>
            <a:ext cx="8233834" cy="571500"/>
          </a:xfrm>
        </p:spPr>
        <p:txBody>
          <a:bodyPr>
            <a:normAutofit/>
          </a:bodyPr>
          <a:lstStyle>
            <a:lvl1pPr marL="0" indent="0">
              <a:buNone/>
              <a:defRPr sz="2200" b="1" baseline="0">
                <a:solidFill>
                  <a:srgbClr val="59861E"/>
                </a:solidFill>
              </a:defRPr>
            </a:lvl1pPr>
          </a:lstStyle>
          <a:p>
            <a:pPr lvl="0"/>
            <a:r>
              <a:rPr lang="en-US" dirty="0"/>
              <a:t>Click to add content title</a:t>
            </a:r>
          </a:p>
        </p:txBody>
      </p:sp>
    </p:spTree>
    <p:extLst>
      <p:ext uri="{BB962C8B-B14F-4D97-AF65-F5344CB8AC3E}">
        <p14:creationId xmlns:p14="http://schemas.microsoft.com/office/powerpoint/2010/main" val="2363760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2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/>
          <a:srcRect b="37545"/>
          <a:stretch>
            <a:fillRect/>
          </a:stretch>
        </p:blipFill>
        <p:spPr bwMode="auto">
          <a:xfrm>
            <a:off x="0" y="5651500"/>
            <a:ext cx="9144000" cy="120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849842"/>
          </a:xfrm>
        </p:spPr>
        <p:txBody>
          <a:bodyPr anchor="b" anchorCtr="0">
            <a:noAutofit/>
          </a:bodyPr>
          <a:lstStyle>
            <a:lvl1pPr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009900"/>
            <a:ext cx="7772400" cy="13843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4648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D0CA03-4C33-2C43-BD26-21F601BD40D6}" type="datetime1">
              <a:rPr lang="en-GB" noProof="0" smtClean="0"/>
              <a:pPr/>
              <a:t>06/07/2022</a:t>
            </a:fld>
            <a:endParaRPr lang="en-GB" noProof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903" y="5928214"/>
            <a:ext cx="1560472" cy="7005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 userDrawn="1"/>
        </p:nvSpPr>
        <p:spPr>
          <a:xfrm>
            <a:off x="-12700" y="6166643"/>
            <a:ext cx="9169400" cy="697706"/>
          </a:xfrm>
          <a:custGeom>
            <a:avLst/>
            <a:gdLst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718300 w 9169400"/>
              <a:gd name="connsiteY3" fmla="*/ 0 h 685800"/>
              <a:gd name="connsiteX4" fmla="*/ 1854200 w 9169400"/>
              <a:gd name="connsiteY4" fmla="*/ 584200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34200 w 9169400"/>
              <a:gd name="connsiteY3" fmla="*/ 0 h 685800"/>
              <a:gd name="connsiteX4" fmla="*/ 1854200 w 9169400"/>
              <a:gd name="connsiteY4" fmla="*/ 584200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0 w 9169400"/>
              <a:gd name="connsiteY7" fmla="*/ 378354 h 708554"/>
              <a:gd name="connsiteX8" fmla="*/ 0 w 9169400"/>
              <a:gd name="connsiteY8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1568450 w 9169400"/>
              <a:gd name="connsiteY7" fmla="*/ 483129 h 708554"/>
              <a:gd name="connsiteX8" fmla="*/ 0 w 9169400"/>
              <a:gd name="connsiteY8" fmla="*/ 378354 h 708554"/>
              <a:gd name="connsiteX9" fmla="*/ 0 w 9169400"/>
              <a:gd name="connsiteY9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0 w 9169400"/>
              <a:gd name="connsiteY7" fmla="*/ 378354 h 708554"/>
              <a:gd name="connsiteX8" fmla="*/ 0 w 9169400"/>
              <a:gd name="connsiteY8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581150 w 9169400"/>
              <a:gd name="connsiteY5" fmla="*/ 5815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58115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399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3124200 w 9169400"/>
              <a:gd name="connsiteY4" fmla="*/ 505354 h 708554"/>
              <a:gd name="connsiteX5" fmla="*/ 1727200 w 9169400"/>
              <a:gd name="connsiteY5" fmla="*/ 5815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3124200 w 9169400"/>
              <a:gd name="connsiteY4" fmla="*/ 5053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12259"/>
              <a:gd name="connsiteX1" fmla="*/ 9169400 w 9169400"/>
              <a:gd name="connsiteY1" fmla="*/ 708554 h 712259"/>
              <a:gd name="connsiteX2" fmla="*/ 9169400 w 9169400"/>
              <a:gd name="connsiteY2" fmla="*/ 378354 h 712259"/>
              <a:gd name="connsiteX3" fmla="*/ 6934200 w 9169400"/>
              <a:gd name="connsiteY3" fmla="*/ 22754 h 712259"/>
              <a:gd name="connsiteX4" fmla="*/ 2044700 w 9169400"/>
              <a:gd name="connsiteY4" fmla="*/ 652992 h 712259"/>
              <a:gd name="connsiteX5" fmla="*/ 0 w 9169400"/>
              <a:gd name="connsiteY5" fmla="*/ 378354 h 712259"/>
              <a:gd name="connsiteX6" fmla="*/ 0 w 9169400"/>
              <a:gd name="connsiteY6" fmla="*/ 708554 h 712259"/>
              <a:gd name="connsiteX0" fmla="*/ 0 w 9169400"/>
              <a:gd name="connsiteY0" fmla="*/ 708554 h 712259"/>
              <a:gd name="connsiteX1" fmla="*/ 9169400 w 9169400"/>
              <a:gd name="connsiteY1" fmla="*/ 708554 h 712259"/>
              <a:gd name="connsiteX2" fmla="*/ 9169400 w 9169400"/>
              <a:gd name="connsiteY2" fmla="*/ 378354 h 712259"/>
              <a:gd name="connsiteX3" fmla="*/ 6934200 w 9169400"/>
              <a:gd name="connsiteY3" fmla="*/ 22754 h 712259"/>
              <a:gd name="connsiteX4" fmla="*/ 2044700 w 9169400"/>
              <a:gd name="connsiteY4" fmla="*/ 652992 h 712259"/>
              <a:gd name="connsiteX5" fmla="*/ 0 w 9169400"/>
              <a:gd name="connsiteY5" fmla="*/ 378354 h 712259"/>
              <a:gd name="connsiteX6" fmla="*/ 0 w 9169400"/>
              <a:gd name="connsiteY6" fmla="*/ 708554 h 712259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2044700 w 9169400"/>
              <a:gd name="connsiteY4" fmla="*/ 6529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9367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9240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21500 w 9169400"/>
              <a:gd name="connsiteY3" fmla="*/ 22754 h 708554"/>
              <a:gd name="connsiteX4" fmla="*/ 19240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21500 w 9169400"/>
              <a:gd name="connsiteY3" fmla="*/ 0 h 685800"/>
              <a:gd name="connsiteX4" fmla="*/ 1924050 w 9169400"/>
              <a:gd name="connsiteY4" fmla="*/ 554038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21500 w 9169400"/>
              <a:gd name="connsiteY3" fmla="*/ 0 h 685800"/>
              <a:gd name="connsiteX4" fmla="*/ 1924050 w 9169400"/>
              <a:gd name="connsiteY4" fmla="*/ 554038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571500 h 571500"/>
              <a:gd name="connsiteX1" fmla="*/ 9169400 w 9169400"/>
              <a:gd name="connsiteY1" fmla="*/ 571500 h 571500"/>
              <a:gd name="connsiteX2" fmla="*/ 9169400 w 9169400"/>
              <a:gd name="connsiteY2" fmla="*/ 241300 h 571500"/>
              <a:gd name="connsiteX3" fmla="*/ 6921500 w 9169400"/>
              <a:gd name="connsiteY3" fmla="*/ 0 h 571500"/>
              <a:gd name="connsiteX4" fmla="*/ 1924050 w 9169400"/>
              <a:gd name="connsiteY4" fmla="*/ 439738 h 571500"/>
              <a:gd name="connsiteX5" fmla="*/ 0 w 9169400"/>
              <a:gd name="connsiteY5" fmla="*/ 241300 h 571500"/>
              <a:gd name="connsiteX6" fmla="*/ 0 w 9169400"/>
              <a:gd name="connsiteY6" fmla="*/ 571500 h 571500"/>
              <a:gd name="connsiteX0" fmla="*/ 0 w 9169400"/>
              <a:gd name="connsiteY0" fmla="*/ 654050 h 654050"/>
              <a:gd name="connsiteX1" fmla="*/ 9169400 w 9169400"/>
              <a:gd name="connsiteY1" fmla="*/ 654050 h 654050"/>
              <a:gd name="connsiteX2" fmla="*/ 9169400 w 9169400"/>
              <a:gd name="connsiteY2" fmla="*/ 323850 h 654050"/>
              <a:gd name="connsiteX3" fmla="*/ 6921500 w 9169400"/>
              <a:gd name="connsiteY3" fmla="*/ 0 h 654050"/>
              <a:gd name="connsiteX4" fmla="*/ 1924050 w 9169400"/>
              <a:gd name="connsiteY4" fmla="*/ 522288 h 654050"/>
              <a:gd name="connsiteX5" fmla="*/ 0 w 9169400"/>
              <a:gd name="connsiteY5" fmla="*/ 323850 h 654050"/>
              <a:gd name="connsiteX6" fmla="*/ 0 w 9169400"/>
              <a:gd name="connsiteY6" fmla="*/ 654050 h 654050"/>
              <a:gd name="connsiteX0" fmla="*/ 0 w 9169400"/>
              <a:gd name="connsiteY0" fmla="*/ 658283 h 658283"/>
              <a:gd name="connsiteX1" fmla="*/ 9169400 w 9169400"/>
              <a:gd name="connsiteY1" fmla="*/ 658283 h 658283"/>
              <a:gd name="connsiteX2" fmla="*/ 9169400 w 9169400"/>
              <a:gd name="connsiteY2" fmla="*/ 328083 h 658283"/>
              <a:gd name="connsiteX3" fmla="*/ 6921500 w 9169400"/>
              <a:gd name="connsiteY3" fmla="*/ 4233 h 658283"/>
              <a:gd name="connsiteX4" fmla="*/ 1924050 w 9169400"/>
              <a:gd name="connsiteY4" fmla="*/ 526521 h 658283"/>
              <a:gd name="connsiteX5" fmla="*/ 0 w 9169400"/>
              <a:gd name="connsiteY5" fmla="*/ 328083 h 658283"/>
              <a:gd name="connsiteX6" fmla="*/ 0 w 9169400"/>
              <a:gd name="connsiteY6" fmla="*/ 658283 h 658283"/>
              <a:gd name="connsiteX0" fmla="*/ 0 w 9169400"/>
              <a:gd name="connsiteY0" fmla="*/ 658283 h 658283"/>
              <a:gd name="connsiteX1" fmla="*/ 9169400 w 9169400"/>
              <a:gd name="connsiteY1" fmla="*/ 658283 h 658283"/>
              <a:gd name="connsiteX2" fmla="*/ 9169400 w 9169400"/>
              <a:gd name="connsiteY2" fmla="*/ 328083 h 658283"/>
              <a:gd name="connsiteX3" fmla="*/ 6921500 w 9169400"/>
              <a:gd name="connsiteY3" fmla="*/ 4233 h 658283"/>
              <a:gd name="connsiteX4" fmla="*/ 1924050 w 9169400"/>
              <a:gd name="connsiteY4" fmla="*/ 526521 h 658283"/>
              <a:gd name="connsiteX5" fmla="*/ 0 w 9169400"/>
              <a:gd name="connsiteY5" fmla="*/ 328083 h 658283"/>
              <a:gd name="connsiteX6" fmla="*/ 0 w 9169400"/>
              <a:gd name="connsiteY6" fmla="*/ 658283 h 658283"/>
              <a:gd name="connsiteX0" fmla="*/ 0 w 9169400"/>
              <a:gd name="connsiteY0" fmla="*/ 662517 h 662517"/>
              <a:gd name="connsiteX1" fmla="*/ 9169400 w 9169400"/>
              <a:gd name="connsiteY1" fmla="*/ 662517 h 662517"/>
              <a:gd name="connsiteX2" fmla="*/ 9169400 w 9169400"/>
              <a:gd name="connsiteY2" fmla="*/ 332317 h 662517"/>
              <a:gd name="connsiteX3" fmla="*/ 6921500 w 9169400"/>
              <a:gd name="connsiteY3" fmla="*/ 8467 h 662517"/>
              <a:gd name="connsiteX4" fmla="*/ 1924050 w 9169400"/>
              <a:gd name="connsiteY4" fmla="*/ 530755 h 662517"/>
              <a:gd name="connsiteX5" fmla="*/ 0 w 9169400"/>
              <a:gd name="connsiteY5" fmla="*/ 332317 h 662517"/>
              <a:gd name="connsiteX6" fmla="*/ 0 w 9169400"/>
              <a:gd name="connsiteY6" fmla="*/ 662517 h 662517"/>
              <a:gd name="connsiteX0" fmla="*/ 0 w 9169400"/>
              <a:gd name="connsiteY0" fmla="*/ 672306 h 672306"/>
              <a:gd name="connsiteX1" fmla="*/ 9169400 w 9169400"/>
              <a:gd name="connsiteY1" fmla="*/ 672306 h 672306"/>
              <a:gd name="connsiteX2" fmla="*/ 9169400 w 9169400"/>
              <a:gd name="connsiteY2" fmla="*/ 431006 h 672306"/>
              <a:gd name="connsiteX3" fmla="*/ 6921500 w 9169400"/>
              <a:gd name="connsiteY3" fmla="*/ 18256 h 672306"/>
              <a:gd name="connsiteX4" fmla="*/ 1924050 w 9169400"/>
              <a:gd name="connsiteY4" fmla="*/ 540544 h 672306"/>
              <a:gd name="connsiteX5" fmla="*/ 0 w 9169400"/>
              <a:gd name="connsiteY5" fmla="*/ 342106 h 672306"/>
              <a:gd name="connsiteX6" fmla="*/ 0 w 9169400"/>
              <a:gd name="connsiteY6" fmla="*/ 672306 h 672306"/>
              <a:gd name="connsiteX0" fmla="*/ 0 w 9169400"/>
              <a:gd name="connsiteY0" fmla="*/ 672306 h 672306"/>
              <a:gd name="connsiteX1" fmla="*/ 9169400 w 9169400"/>
              <a:gd name="connsiteY1" fmla="*/ 672306 h 672306"/>
              <a:gd name="connsiteX2" fmla="*/ 9169400 w 9169400"/>
              <a:gd name="connsiteY2" fmla="*/ 431006 h 672306"/>
              <a:gd name="connsiteX3" fmla="*/ 6921500 w 9169400"/>
              <a:gd name="connsiteY3" fmla="*/ 18256 h 672306"/>
              <a:gd name="connsiteX4" fmla="*/ 1924050 w 9169400"/>
              <a:gd name="connsiteY4" fmla="*/ 540544 h 672306"/>
              <a:gd name="connsiteX5" fmla="*/ 0 w 9169400"/>
              <a:gd name="connsiteY5" fmla="*/ 342106 h 672306"/>
              <a:gd name="connsiteX6" fmla="*/ 0 w 9169400"/>
              <a:gd name="connsiteY6" fmla="*/ 672306 h 6723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92150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81990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69925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69925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9400" h="697706">
                <a:moveTo>
                  <a:pt x="0" y="697706"/>
                </a:moveTo>
                <a:lnTo>
                  <a:pt x="9169400" y="697706"/>
                </a:lnTo>
                <a:lnTo>
                  <a:pt x="9169400" y="380206"/>
                </a:lnTo>
                <a:cubicBezTo>
                  <a:pt x="8659283" y="191823"/>
                  <a:pt x="7930092" y="0"/>
                  <a:pt x="6699250" y="43656"/>
                </a:cubicBezTo>
                <a:cubicBezTo>
                  <a:pt x="5284258" y="80962"/>
                  <a:pt x="3498850" y="605102"/>
                  <a:pt x="1784350" y="642144"/>
                </a:cubicBezTo>
                <a:cubicBezTo>
                  <a:pt x="635000" y="621506"/>
                  <a:pt x="476250" y="505089"/>
                  <a:pt x="0" y="367506"/>
                </a:cubicBezTo>
                <a:lnTo>
                  <a:pt x="0" y="6977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3839"/>
            <a:ext cx="8229600" cy="559558"/>
          </a:xfrm>
        </p:spPr>
        <p:txBody>
          <a:bodyPr lIns="0" rIns="0" b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37287"/>
            <a:ext cx="2133600" cy="365125"/>
          </a:xfrm>
        </p:spPr>
        <p:txBody>
          <a:bodyPr lIns="0" tIns="0" rIns="0" bIns="0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554CCC6-A3A4-644C-B3E3-B13A8C60AA2F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457200" y="783396"/>
            <a:ext cx="8229600" cy="1588"/>
          </a:xfrm>
          <a:prstGeom prst="line">
            <a:avLst/>
          </a:prstGeom>
          <a:ln w="19050">
            <a:solidFill>
              <a:schemeClr val="accent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87500"/>
            <a:ext cx="8229600" cy="45295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buFont typeface="Arial"/>
              <a:buChar char="•"/>
              <a:defRPr sz="2000"/>
            </a:lvl5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455083" y="1005944"/>
            <a:ext cx="8233834" cy="571500"/>
          </a:xfrm>
        </p:spPr>
        <p:txBody>
          <a:bodyPr>
            <a:normAutofit/>
          </a:bodyPr>
          <a:lstStyle>
            <a:lvl1pPr marL="0" indent="0">
              <a:buNone/>
              <a:defRPr sz="2200" b="1" baseline="0">
                <a:solidFill>
                  <a:srgbClr val="59861E"/>
                </a:solidFill>
              </a:defRPr>
            </a:lvl1pPr>
          </a:lstStyle>
          <a:p>
            <a:pPr lvl="0"/>
            <a:r>
              <a:rPr lang="en-US" dirty="0"/>
              <a:t>Click to add content title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3839"/>
            <a:ext cx="8229600" cy="561146"/>
          </a:xfrm>
        </p:spPr>
        <p:txBody>
          <a:bodyPr lIns="0" rIns="0" bIns="0"/>
          <a:lstStyle>
            <a:lvl1pPr>
              <a:defRPr>
                <a:solidFill>
                  <a:srgbClr val="59861E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37287"/>
            <a:ext cx="2133600" cy="365125"/>
          </a:xfrm>
        </p:spPr>
        <p:txBody>
          <a:bodyPr lIns="0" tIns="0" rIns="0" bIns="0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A697713-CCFB-1C46-A2D1-03634522B1AE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59861E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457200" y="783396"/>
            <a:ext cx="8229600" cy="1588"/>
          </a:xfrm>
          <a:prstGeom prst="line">
            <a:avLst/>
          </a:prstGeom>
          <a:ln w="19050">
            <a:solidFill>
              <a:schemeClr val="accent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87500"/>
            <a:ext cx="8229600" cy="45295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buFont typeface="Arial"/>
              <a:buChar char="•"/>
              <a:defRPr sz="2000"/>
            </a:lvl5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1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455083" y="1005944"/>
            <a:ext cx="8233834" cy="571500"/>
          </a:xfrm>
        </p:spPr>
        <p:txBody>
          <a:bodyPr>
            <a:normAutofit/>
          </a:bodyPr>
          <a:lstStyle>
            <a:lvl1pPr marL="0" indent="0">
              <a:buNone/>
              <a:defRPr sz="2200" b="1" baseline="0">
                <a:solidFill>
                  <a:srgbClr val="59861E"/>
                </a:solidFill>
              </a:defRPr>
            </a:lvl1pPr>
          </a:lstStyle>
          <a:p>
            <a:pPr lvl="0"/>
            <a:r>
              <a:rPr lang="en-US" dirty="0"/>
              <a:t>Click to add content title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3839"/>
            <a:ext cx="8229600" cy="559558"/>
          </a:xfrm>
        </p:spPr>
        <p:txBody>
          <a:bodyPr lIns="0" rIns="0" b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17" name="Freeform 16"/>
          <p:cNvSpPr/>
          <p:nvPr userDrawn="1"/>
        </p:nvSpPr>
        <p:spPr>
          <a:xfrm>
            <a:off x="-12700" y="6166643"/>
            <a:ext cx="9169400" cy="697706"/>
          </a:xfrm>
          <a:custGeom>
            <a:avLst/>
            <a:gdLst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718300 w 9169400"/>
              <a:gd name="connsiteY3" fmla="*/ 0 h 685800"/>
              <a:gd name="connsiteX4" fmla="*/ 1854200 w 9169400"/>
              <a:gd name="connsiteY4" fmla="*/ 584200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34200 w 9169400"/>
              <a:gd name="connsiteY3" fmla="*/ 0 h 685800"/>
              <a:gd name="connsiteX4" fmla="*/ 1854200 w 9169400"/>
              <a:gd name="connsiteY4" fmla="*/ 584200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0 w 9169400"/>
              <a:gd name="connsiteY7" fmla="*/ 378354 h 708554"/>
              <a:gd name="connsiteX8" fmla="*/ 0 w 9169400"/>
              <a:gd name="connsiteY8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1568450 w 9169400"/>
              <a:gd name="connsiteY7" fmla="*/ 483129 h 708554"/>
              <a:gd name="connsiteX8" fmla="*/ 0 w 9169400"/>
              <a:gd name="connsiteY8" fmla="*/ 378354 h 708554"/>
              <a:gd name="connsiteX9" fmla="*/ 0 w 9169400"/>
              <a:gd name="connsiteY9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0 w 9169400"/>
              <a:gd name="connsiteY7" fmla="*/ 378354 h 708554"/>
              <a:gd name="connsiteX8" fmla="*/ 0 w 9169400"/>
              <a:gd name="connsiteY8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581150 w 9169400"/>
              <a:gd name="connsiteY5" fmla="*/ 5815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58115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399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3124200 w 9169400"/>
              <a:gd name="connsiteY4" fmla="*/ 505354 h 708554"/>
              <a:gd name="connsiteX5" fmla="*/ 1727200 w 9169400"/>
              <a:gd name="connsiteY5" fmla="*/ 5815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3124200 w 9169400"/>
              <a:gd name="connsiteY4" fmla="*/ 5053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12259"/>
              <a:gd name="connsiteX1" fmla="*/ 9169400 w 9169400"/>
              <a:gd name="connsiteY1" fmla="*/ 708554 h 712259"/>
              <a:gd name="connsiteX2" fmla="*/ 9169400 w 9169400"/>
              <a:gd name="connsiteY2" fmla="*/ 378354 h 712259"/>
              <a:gd name="connsiteX3" fmla="*/ 6934200 w 9169400"/>
              <a:gd name="connsiteY3" fmla="*/ 22754 h 712259"/>
              <a:gd name="connsiteX4" fmla="*/ 2044700 w 9169400"/>
              <a:gd name="connsiteY4" fmla="*/ 652992 h 712259"/>
              <a:gd name="connsiteX5" fmla="*/ 0 w 9169400"/>
              <a:gd name="connsiteY5" fmla="*/ 378354 h 712259"/>
              <a:gd name="connsiteX6" fmla="*/ 0 w 9169400"/>
              <a:gd name="connsiteY6" fmla="*/ 708554 h 712259"/>
              <a:gd name="connsiteX0" fmla="*/ 0 w 9169400"/>
              <a:gd name="connsiteY0" fmla="*/ 708554 h 712259"/>
              <a:gd name="connsiteX1" fmla="*/ 9169400 w 9169400"/>
              <a:gd name="connsiteY1" fmla="*/ 708554 h 712259"/>
              <a:gd name="connsiteX2" fmla="*/ 9169400 w 9169400"/>
              <a:gd name="connsiteY2" fmla="*/ 378354 h 712259"/>
              <a:gd name="connsiteX3" fmla="*/ 6934200 w 9169400"/>
              <a:gd name="connsiteY3" fmla="*/ 22754 h 712259"/>
              <a:gd name="connsiteX4" fmla="*/ 2044700 w 9169400"/>
              <a:gd name="connsiteY4" fmla="*/ 652992 h 712259"/>
              <a:gd name="connsiteX5" fmla="*/ 0 w 9169400"/>
              <a:gd name="connsiteY5" fmla="*/ 378354 h 712259"/>
              <a:gd name="connsiteX6" fmla="*/ 0 w 9169400"/>
              <a:gd name="connsiteY6" fmla="*/ 708554 h 712259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2044700 w 9169400"/>
              <a:gd name="connsiteY4" fmla="*/ 6529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9367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9240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21500 w 9169400"/>
              <a:gd name="connsiteY3" fmla="*/ 22754 h 708554"/>
              <a:gd name="connsiteX4" fmla="*/ 19240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21500 w 9169400"/>
              <a:gd name="connsiteY3" fmla="*/ 0 h 685800"/>
              <a:gd name="connsiteX4" fmla="*/ 1924050 w 9169400"/>
              <a:gd name="connsiteY4" fmla="*/ 554038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21500 w 9169400"/>
              <a:gd name="connsiteY3" fmla="*/ 0 h 685800"/>
              <a:gd name="connsiteX4" fmla="*/ 1924050 w 9169400"/>
              <a:gd name="connsiteY4" fmla="*/ 554038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571500 h 571500"/>
              <a:gd name="connsiteX1" fmla="*/ 9169400 w 9169400"/>
              <a:gd name="connsiteY1" fmla="*/ 571500 h 571500"/>
              <a:gd name="connsiteX2" fmla="*/ 9169400 w 9169400"/>
              <a:gd name="connsiteY2" fmla="*/ 241300 h 571500"/>
              <a:gd name="connsiteX3" fmla="*/ 6921500 w 9169400"/>
              <a:gd name="connsiteY3" fmla="*/ 0 h 571500"/>
              <a:gd name="connsiteX4" fmla="*/ 1924050 w 9169400"/>
              <a:gd name="connsiteY4" fmla="*/ 439738 h 571500"/>
              <a:gd name="connsiteX5" fmla="*/ 0 w 9169400"/>
              <a:gd name="connsiteY5" fmla="*/ 241300 h 571500"/>
              <a:gd name="connsiteX6" fmla="*/ 0 w 9169400"/>
              <a:gd name="connsiteY6" fmla="*/ 571500 h 571500"/>
              <a:gd name="connsiteX0" fmla="*/ 0 w 9169400"/>
              <a:gd name="connsiteY0" fmla="*/ 654050 h 654050"/>
              <a:gd name="connsiteX1" fmla="*/ 9169400 w 9169400"/>
              <a:gd name="connsiteY1" fmla="*/ 654050 h 654050"/>
              <a:gd name="connsiteX2" fmla="*/ 9169400 w 9169400"/>
              <a:gd name="connsiteY2" fmla="*/ 323850 h 654050"/>
              <a:gd name="connsiteX3" fmla="*/ 6921500 w 9169400"/>
              <a:gd name="connsiteY3" fmla="*/ 0 h 654050"/>
              <a:gd name="connsiteX4" fmla="*/ 1924050 w 9169400"/>
              <a:gd name="connsiteY4" fmla="*/ 522288 h 654050"/>
              <a:gd name="connsiteX5" fmla="*/ 0 w 9169400"/>
              <a:gd name="connsiteY5" fmla="*/ 323850 h 654050"/>
              <a:gd name="connsiteX6" fmla="*/ 0 w 9169400"/>
              <a:gd name="connsiteY6" fmla="*/ 654050 h 654050"/>
              <a:gd name="connsiteX0" fmla="*/ 0 w 9169400"/>
              <a:gd name="connsiteY0" fmla="*/ 658283 h 658283"/>
              <a:gd name="connsiteX1" fmla="*/ 9169400 w 9169400"/>
              <a:gd name="connsiteY1" fmla="*/ 658283 h 658283"/>
              <a:gd name="connsiteX2" fmla="*/ 9169400 w 9169400"/>
              <a:gd name="connsiteY2" fmla="*/ 328083 h 658283"/>
              <a:gd name="connsiteX3" fmla="*/ 6921500 w 9169400"/>
              <a:gd name="connsiteY3" fmla="*/ 4233 h 658283"/>
              <a:gd name="connsiteX4" fmla="*/ 1924050 w 9169400"/>
              <a:gd name="connsiteY4" fmla="*/ 526521 h 658283"/>
              <a:gd name="connsiteX5" fmla="*/ 0 w 9169400"/>
              <a:gd name="connsiteY5" fmla="*/ 328083 h 658283"/>
              <a:gd name="connsiteX6" fmla="*/ 0 w 9169400"/>
              <a:gd name="connsiteY6" fmla="*/ 658283 h 658283"/>
              <a:gd name="connsiteX0" fmla="*/ 0 w 9169400"/>
              <a:gd name="connsiteY0" fmla="*/ 658283 h 658283"/>
              <a:gd name="connsiteX1" fmla="*/ 9169400 w 9169400"/>
              <a:gd name="connsiteY1" fmla="*/ 658283 h 658283"/>
              <a:gd name="connsiteX2" fmla="*/ 9169400 w 9169400"/>
              <a:gd name="connsiteY2" fmla="*/ 328083 h 658283"/>
              <a:gd name="connsiteX3" fmla="*/ 6921500 w 9169400"/>
              <a:gd name="connsiteY3" fmla="*/ 4233 h 658283"/>
              <a:gd name="connsiteX4" fmla="*/ 1924050 w 9169400"/>
              <a:gd name="connsiteY4" fmla="*/ 526521 h 658283"/>
              <a:gd name="connsiteX5" fmla="*/ 0 w 9169400"/>
              <a:gd name="connsiteY5" fmla="*/ 328083 h 658283"/>
              <a:gd name="connsiteX6" fmla="*/ 0 w 9169400"/>
              <a:gd name="connsiteY6" fmla="*/ 658283 h 658283"/>
              <a:gd name="connsiteX0" fmla="*/ 0 w 9169400"/>
              <a:gd name="connsiteY0" fmla="*/ 662517 h 662517"/>
              <a:gd name="connsiteX1" fmla="*/ 9169400 w 9169400"/>
              <a:gd name="connsiteY1" fmla="*/ 662517 h 662517"/>
              <a:gd name="connsiteX2" fmla="*/ 9169400 w 9169400"/>
              <a:gd name="connsiteY2" fmla="*/ 332317 h 662517"/>
              <a:gd name="connsiteX3" fmla="*/ 6921500 w 9169400"/>
              <a:gd name="connsiteY3" fmla="*/ 8467 h 662517"/>
              <a:gd name="connsiteX4" fmla="*/ 1924050 w 9169400"/>
              <a:gd name="connsiteY4" fmla="*/ 530755 h 662517"/>
              <a:gd name="connsiteX5" fmla="*/ 0 w 9169400"/>
              <a:gd name="connsiteY5" fmla="*/ 332317 h 662517"/>
              <a:gd name="connsiteX6" fmla="*/ 0 w 9169400"/>
              <a:gd name="connsiteY6" fmla="*/ 662517 h 662517"/>
              <a:gd name="connsiteX0" fmla="*/ 0 w 9169400"/>
              <a:gd name="connsiteY0" fmla="*/ 672306 h 672306"/>
              <a:gd name="connsiteX1" fmla="*/ 9169400 w 9169400"/>
              <a:gd name="connsiteY1" fmla="*/ 672306 h 672306"/>
              <a:gd name="connsiteX2" fmla="*/ 9169400 w 9169400"/>
              <a:gd name="connsiteY2" fmla="*/ 431006 h 672306"/>
              <a:gd name="connsiteX3" fmla="*/ 6921500 w 9169400"/>
              <a:gd name="connsiteY3" fmla="*/ 18256 h 672306"/>
              <a:gd name="connsiteX4" fmla="*/ 1924050 w 9169400"/>
              <a:gd name="connsiteY4" fmla="*/ 540544 h 672306"/>
              <a:gd name="connsiteX5" fmla="*/ 0 w 9169400"/>
              <a:gd name="connsiteY5" fmla="*/ 342106 h 672306"/>
              <a:gd name="connsiteX6" fmla="*/ 0 w 9169400"/>
              <a:gd name="connsiteY6" fmla="*/ 672306 h 672306"/>
              <a:gd name="connsiteX0" fmla="*/ 0 w 9169400"/>
              <a:gd name="connsiteY0" fmla="*/ 672306 h 672306"/>
              <a:gd name="connsiteX1" fmla="*/ 9169400 w 9169400"/>
              <a:gd name="connsiteY1" fmla="*/ 672306 h 672306"/>
              <a:gd name="connsiteX2" fmla="*/ 9169400 w 9169400"/>
              <a:gd name="connsiteY2" fmla="*/ 431006 h 672306"/>
              <a:gd name="connsiteX3" fmla="*/ 6921500 w 9169400"/>
              <a:gd name="connsiteY3" fmla="*/ 18256 h 672306"/>
              <a:gd name="connsiteX4" fmla="*/ 1924050 w 9169400"/>
              <a:gd name="connsiteY4" fmla="*/ 540544 h 672306"/>
              <a:gd name="connsiteX5" fmla="*/ 0 w 9169400"/>
              <a:gd name="connsiteY5" fmla="*/ 342106 h 672306"/>
              <a:gd name="connsiteX6" fmla="*/ 0 w 9169400"/>
              <a:gd name="connsiteY6" fmla="*/ 672306 h 6723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92150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81990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69925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69925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9400" h="697706">
                <a:moveTo>
                  <a:pt x="0" y="697706"/>
                </a:moveTo>
                <a:lnTo>
                  <a:pt x="9169400" y="697706"/>
                </a:lnTo>
                <a:lnTo>
                  <a:pt x="9169400" y="380206"/>
                </a:lnTo>
                <a:cubicBezTo>
                  <a:pt x="8659283" y="191823"/>
                  <a:pt x="7930092" y="0"/>
                  <a:pt x="6699250" y="43656"/>
                </a:cubicBezTo>
                <a:cubicBezTo>
                  <a:pt x="5284258" y="80962"/>
                  <a:pt x="3498850" y="605102"/>
                  <a:pt x="1784350" y="642144"/>
                </a:cubicBezTo>
                <a:cubicBezTo>
                  <a:pt x="635000" y="621506"/>
                  <a:pt x="476250" y="505089"/>
                  <a:pt x="0" y="367506"/>
                </a:cubicBezTo>
                <a:lnTo>
                  <a:pt x="0" y="6977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000"/>
            <a:ext cx="8229600" cy="51270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buFont typeface="Arial"/>
              <a:buChar char="•"/>
              <a:defRPr sz="2000"/>
            </a:lvl5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37287"/>
            <a:ext cx="2133600" cy="365125"/>
          </a:xfrm>
        </p:spPr>
        <p:txBody>
          <a:bodyPr lIns="0" tIns="0" rIns="0" bIns="0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554CCC6-A3A4-644C-B3E3-B13A8C60AA2F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783396"/>
            <a:ext cx="8229600" cy="1588"/>
          </a:xfrm>
          <a:prstGeom prst="line">
            <a:avLst/>
          </a:prstGeom>
          <a:ln w="19050">
            <a:solidFill>
              <a:schemeClr val="accent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871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28667" cy="6921500"/>
          </a:xfrm>
          <a:prstGeom prst="rect">
            <a:avLst/>
          </a:prstGeom>
        </p:spPr>
      </p:pic>
      <p:sp>
        <p:nvSpPr>
          <p:cNvPr id="8" name="Freeform 7"/>
          <p:cNvSpPr/>
          <p:nvPr userDrawn="1"/>
        </p:nvSpPr>
        <p:spPr>
          <a:xfrm>
            <a:off x="0" y="-16933"/>
            <a:ext cx="9169400" cy="6908800"/>
          </a:xfrm>
          <a:custGeom>
            <a:avLst/>
            <a:gdLst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9400" h="6908800">
                <a:moveTo>
                  <a:pt x="0" y="584200"/>
                </a:moveTo>
                <a:lnTo>
                  <a:pt x="0" y="0"/>
                </a:lnTo>
                <a:lnTo>
                  <a:pt x="9160933" y="0"/>
                </a:lnTo>
                <a:cubicBezTo>
                  <a:pt x="9163755" y="2297289"/>
                  <a:pt x="9169400" y="6891866"/>
                  <a:pt x="9169400" y="6891866"/>
                </a:cubicBezTo>
                <a:lnTo>
                  <a:pt x="719667" y="6908800"/>
                </a:lnTo>
                <a:cubicBezTo>
                  <a:pt x="1532466" y="6716889"/>
                  <a:pt x="2040468" y="6643511"/>
                  <a:pt x="3056467" y="6180666"/>
                </a:cubicBezTo>
                <a:cubicBezTo>
                  <a:pt x="3863623" y="5762979"/>
                  <a:pt x="6160911" y="4744156"/>
                  <a:pt x="7636933" y="431800"/>
                </a:cubicBezTo>
                <a:cubicBezTo>
                  <a:pt x="6635044" y="920044"/>
                  <a:pt x="5734756" y="1120423"/>
                  <a:pt x="4478867" y="1134533"/>
                </a:cubicBezTo>
                <a:cubicBezTo>
                  <a:pt x="2376311" y="1137356"/>
                  <a:pt x="1492956" y="767644"/>
                  <a:pt x="0" y="584200"/>
                </a:cubicBezTo>
                <a:close/>
              </a:path>
            </a:pathLst>
          </a:custGeom>
          <a:solidFill>
            <a:schemeClr val="accent2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4241800"/>
            <a:ext cx="3505200" cy="1002242"/>
          </a:xfrm>
        </p:spPr>
        <p:txBody>
          <a:bodyPr rIns="0" anchor="b" anchorCtr="0">
            <a:noAutofit/>
          </a:bodyPr>
          <a:lstStyle>
            <a:lvl1pPr algn="r"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6600" y="5256211"/>
            <a:ext cx="4140200" cy="966789"/>
          </a:xfrm>
        </p:spPr>
        <p:txBody>
          <a:bodyPr rIns="0">
            <a:normAutofit/>
          </a:bodyPr>
          <a:lstStyle>
            <a:lvl1pPr marL="0" indent="0" algn="r">
              <a:buNone/>
              <a:defRPr sz="2800" i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20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28666" cy="6921500"/>
          </a:xfrm>
          <a:prstGeom prst="rect">
            <a:avLst/>
          </a:prstGeom>
        </p:spPr>
      </p:pic>
      <p:sp>
        <p:nvSpPr>
          <p:cNvPr id="8" name="Freeform 7"/>
          <p:cNvSpPr/>
          <p:nvPr userDrawn="1"/>
        </p:nvSpPr>
        <p:spPr>
          <a:xfrm>
            <a:off x="0" y="-16933"/>
            <a:ext cx="9169400" cy="6908800"/>
          </a:xfrm>
          <a:custGeom>
            <a:avLst/>
            <a:gdLst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9400" h="6908800">
                <a:moveTo>
                  <a:pt x="0" y="584200"/>
                </a:moveTo>
                <a:lnTo>
                  <a:pt x="0" y="0"/>
                </a:lnTo>
                <a:lnTo>
                  <a:pt x="9160933" y="0"/>
                </a:lnTo>
                <a:cubicBezTo>
                  <a:pt x="9163755" y="2297289"/>
                  <a:pt x="9169400" y="6891866"/>
                  <a:pt x="9169400" y="6891866"/>
                </a:cubicBezTo>
                <a:lnTo>
                  <a:pt x="719667" y="6908800"/>
                </a:lnTo>
                <a:cubicBezTo>
                  <a:pt x="1532466" y="6716889"/>
                  <a:pt x="2040468" y="6643511"/>
                  <a:pt x="3056467" y="6180666"/>
                </a:cubicBezTo>
                <a:cubicBezTo>
                  <a:pt x="3863623" y="5762979"/>
                  <a:pt x="6160911" y="4744156"/>
                  <a:pt x="7636933" y="431800"/>
                </a:cubicBezTo>
                <a:cubicBezTo>
                  <a:pt x="6635044" y="920044"/>
                  <a:pt x="5734756" y="1120423"/>
                  <a:pt x="4478867" y="1134533"/>
                </a:cubicBezTo>
                <a:cubicBezTo>
                  <a:pt x="2376311" y="1137356"/>
                  <a:pt x="1492956" y="767644"/>
                  <a:pt x="0" y="584200"/>
                </a:cubicBezTo>
                <a:close/>
              </a:path>
            </a:pathLst>
          </a:custGeom>
          <a:solidFill>
            <a:schemeClr val="accent2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4241800"/>
            <a:ext cx="3505200" cy="1002242"/>
          </a:xfrm>
        </p:spPr>
        <p:txBody>
          <a:bodyPr rIns="0" anchor="b" anchorCtr="0">
            <a:noAutofit/>
          </a:bodyPr>
          <a:lstStyle>
            <a:lvl1pPr algn="r"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6600" y="5256211"/>
            <a:ext cx="4140200" cy="966789"/>
          </a:xfrm>
        </p:spPr>
        <p:txBody>
          <a:bodyPr rIns="0">
            <a:normAutofit/>
          </a:bodyPr>
          <a:lstStyle>
            <a:lvl1pPr marL="0" indent="0" algn="r">
              <a:buNone/>
              <a:defRPr sz="2800" i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15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242777" cy="6932083"/>
          </a:xfrm>
          <a:prstGeom prst="rect">
            <a:avLst/>
          </a:prstGeom>
        </p:spPr>
      </p:pic>
      <p:sp>
        <p:nvSpPr>
          <p:cNvPr id="9" name="Freeform 8"/>
          <p:cNvSpPr/>
          <p:nvPr userDrawn="1"/>
        </p:nvSpPr>
        <p:spPr>
          <a:xfrm>
            <a:off x="0" y="-16933"/>
            <a:ext cx="9169400" cy="6908800"/>
          </a:xfrm>
          <a:custGeom>
            <a:avLst/>
            <a:gdLst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9400" h="6908800">
                <a:moveTo>
                  <a:pt x="0" y="584200"/>
                </a:moveTo>
                <a:lnTo>
                  <a:pt x="0" y="0"/>
                </a:lnTo>
                <a:lnTo>
                  <a:pt x="9160933" y="0"/>
                </a:lnTo>
                <a:cubicBezTo>
                  <a:pt x="9163755" y="2297289"/>
                  <a:pt x="9169400" y="6891866"/>
                  <a:pt x="9169400" y="6891866"/>
                </a:cubicBezTo>
                <a:lnTo>
                  <a:pt x="719667" y="6908800"/>
                </a:lnTo>
                <a:cubicBezTo>
                  <a:pt x="1532466" y="6716889"/>
                  <a:pt x="2040468" y="6643511"/>
                  <a:pt x="3056467" y="6180666"/>
                </a:cubicBezTo>
                <a:cubicBezTo>
                  <a:pt x="3863623" y="5762979"/>
                  <a:pt x="6160911" y="4744156"/>
                  <a:pt x="7636933" y="431800"/>
                </a:cubicBezTo>
                <a:cubicBezTo>
                  <a:pt x="6635044" y="920044"/>
                  <a:pt x="5734756" y="1120423"/>
                  <a:pt x="4478867" y="1134533"/>
                </a:cubicBezTo>
                <a:cubicBezTo>
                  <a:pt x="2376311" y="1137356"/>
                  <a:pt x="1492956" y="767644"/>
                  <a:pt x="0" y="584200"/>
                </a:cubicBezTo>
                <a:close/>
              </a:path>
            </a:pathLst>
          </a:custGeom>
          <a:solidFill>
            <a:srgbClr val="348ABC">
              <a:alpha val="8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4241800"/>
            <a:ext cx="3505200" cy="1002242"/>
          </a:xfrm>
        </p:spPr>
        <p:txBody>
          <a:bodyPr rIns="0" anchor="b" anchorCtr="0">
            <a:noAutofit/>
          </a:bodyPr>
          <a:lstStyle>
            <a:lvl1pPr algn="r"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6600" y="5256211"/>
            <a:ext cx="4140200" cy="966789"/>
          </a:xfrm>
        </p:spPr>
        <p:txBody>
          <a:bodyPr rIns="0">
            <a:normAutofit/>
          </a:bodyPr>
          <a:lstStyle>
            <a:lvl1pPr marL="0" indent="0" algn="r">
              <a:buNone/>
              <a:defRPr sz="2800" i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4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CC6-A3A4-644C-B3E3-B13A8C60AA2F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 userDrawn="1"/>
        </p:nvSpPr>
        <p:spPr>
          <a:xfrm>
            <a:off x="-12700" y="6166643"/>
            <a:ext cx="9169400" cy="697706"/>
          </a:xfrm>
          <a:custGeom>
            <a:avLst/>
            <a:gdLst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718300 w 9169400"/>
              <a:gd name="connsiteY3" fmla="*/ 0 h 685800"/>
              <a:gd name="connsiteX4" fmla="*/ 1854200 w 9169400"/>
              <a:gd name="connsiteY4" fmla="*/ 584200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34200 w 9169400"/>
              <a:gd name="connsiteY3" fmla="*/ 0 h 685800"/>
              <a:gd name="connsiteX4" fmla="*/ 1854200 w 9169400"/>
              <a:gd name="connsiteY4" fmla="*/ 584200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0 w 9169400"/>
              <a:gd name="connsiteY7" fmla="*/ 378354 h 708554"/>
              <a:gd name="connsiteX8" fmla="*/ 0 w 9169400"/>
              <a:gd name="connsiteY8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1568450 w 9169400"/>
              <a:gd name="connsiteY7" fmla="*/ 483129 h 708554"/>
              <a:gd name="connsiteX8" fmla="*/ 0 w 9169400"/>
              <a:gd name="connsiteY8" fmla="*/ 378354 h 708554"/>
              <a:gd name="connsiteX9" fmla="*/ 0 w 9169400"/>
              <a:gd name="connsiteY9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854200 w 9169400"/>
              <a:gd name="connsiteY5" fmla="*/ 594254 h 708554"/>
              <a:gd name="connsiteX6" fmla="*/ 1581150 w 9169400"/>
              <a:gd name="connsiteY6" fmla="*/ 581554 h 708554"/>
              <a:gd name="connsiteX7" fmla="*/ 0 w 9169400"/>
              <a:gd name="connsiteY7" fmla="*/ 378354 h 708554"/>
              <a:gd name="connsiteX8" fmla="*/ 0 w 9169400"/>
              <a:gd name="connsiteY8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854200 w 9169400"/>
              <a:gd name="connsiteY4" fmla="*/ 606954 h 708554"/>
              <a:gd name="connsiteX5" fmla="*/ 1581150 w 9169400"/>
              <a:gd name="connsiteY5" fmla="*/ 5815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58115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399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727200 w 9169400"/>
              <a:gd name="connsiteY4" fmla="*/ 5815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3124200 w 9169400"/>
              <a:gd name="connsiteY4" fmla="*/ 505354 h 708554"/>
              <a:gd name="connsiteX5" fmla="*/ 1727200 w 9169400"/>
              <a:gd name="connsiteY5" fmla="*/ 581554 h 708554"/>
              <a:gd name="connsiteX6" fmla="*/ 0 w 9169400"/>
              <a:gd name="connsiteY6" fmla="*/ 378354 h 708554"/>
              <a:gd name="connsiteX7" fmla="*/ 0 w 9169400"/>
              <a:gd name="connsiteY7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3124200 w 9169400"/>
              <a:gd name="connsiteY4" fmla="*/ 505354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12259"/>
              <a:gd name="connsiteX1" fmla="*/ 9169400 w 9169400"/>
              <a:gd name="connsiteY1" fmla="*/ 708554 h 712259"/>
              <a:gd name="connsiteX2" fmla="*/ 9169400 w 9169400"/>
              <a:gd name="connsiteY2" fmla="*/ 378354 h 712259"/>
              <a:gd name="connsiteX3" fmla="*/ 6934200 w 9169400"/>
              <a:gd name="connsiteY3" fmla="*/ 22754 h 712259"/>
              <a:gd name="connsiteX4" fmla="*/ 2044700 w 9169400"/>
              <a:gd name="connsiteY4" fmla="*/ 652992 h 712259"/>
              <a:gd name="connsiteX5" fmla="*/ 0 w 9169400"/>
              <a:gd name="connsiteY5" fmla="*/ 378354 h 712259"/>
              <a:gd name="connsiteX6" fmla="*/ 0 w 9169400"/>
              <a:gd name="connsiteY6" fmla="*/ 708554 h 712259"/>
              <a:gd name="connsiteX0" fmla="*/ 0 w 9169400"/>
              <a:gd name="connsiteY0" fmla="*/ 708554 h 712259"/>
              <a:gd name="connsiteX1" fmla="*/ 9169400 w 9169400"/>
              <a:gd name="connsiteY1" fmla="*/ 708554 h 712259"/>
              <a:gd name="connsiteX2" fmla="*/ 9169400 w 9169400"/>
              <a:gd name="connsiteY2" fmla="*/ 378354 h 712259"/>
              <a:gd name="connsiteX3" fmla="*/ 6934200 w 9169400"/>
              <a:gd name="connsiteY3" fmla="*/ 22754 h 712259"/>
              <a:gd name="connsiteX4" fmla="*/ 2044700 w 9169400"/>
              <a:gd name="connsiteY4" fmla="*/ 652992 h 712259"/>
              <a:gd name="connsiteX5" fmla="*/ 0 w 9169400"/>
              <a:gd name="connsiteY5" fmla="*/ 378354 h 712259"/>
              <a:gd name="connsiteX6" fmla="*/ 0 w 9169400"/>
              <a:gd name="connsiteY6" fmla="*/ 708554 h 712259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2044700 w 9169400"/>
              <a:gd name="connsiteY4" fmla="*/ 6529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9367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34200 w 9169400"/>
              <a:gd name="connsiteY3" fmla="*/ 22754 h 708554"/>
              <a:gd name="connsiteX4" fmla="*/ 19240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708554 h 708554"/>
              <a:gd name="connsiteX1" fmla="*/ 9169400 w 9169400"/>
              <a:gd name="connsiteY1" fmla="*/ 708554 h 708554"/>
              <a:gd name="connsiteX2" fmla="*/ 9169400 w 9169400"/>
              <a:gd name="connsiteY2" fmla="*/ 378354 h 708554"/>
              <a:gd name="connsiteX3" fmla="*/ 6921500 w 9169400"/>
              <a:gd name="connsiteY3" fmla="*/ 22754 h 708554"/>
              <a:gd name="connsiteX4" fmla="*/ 1924050 w 9169400"/>
              <a:gd name="connsiteY4" fmla="*/ 576792 h 708554"/>
              <a:gd name="connsiteX5" fmla="*/ 0 w 9169400"/>
              <a:gd name="connsiteY5" fmla="*/ 378354 h 708554"/>
              <a:gd name="connsiteX6" fmla="*/ 0 w 9169400"/>
              <a:gd name="connsiteY6" fmla="*/ 708554 h 708554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21500 w 9169400"/>
              <a:gd name="connsiteY3" fmla="*/ 0 h 685800"/>
              <a:gd name="connsiteX4" fmla="*/ 1924050 w 9169400"/>
              <a:gd name="connsiteY4" fmla="*/ 554038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685800 h 685800"/>
              <a:gd name="connsiteX1" fmla="*/ 9169400 w 9169400"/>
              <a:gd name="connsiteY1" fmla="*/ 685800 h 685800"/>
              <a:gd name="connsiteX2" fmla="*/ 9169400 w 9169400"/>
              <a:gd name="connsiteY2" fmla="*/ 355600 h 685800"/>
              <a:gd name="connsiteX3" fmla="*/ 6921500 w 9169400"/>
              <a:gd name="connsiteY3" fmla="*/ 0 h 685800"/>
              <a:gd name="connsiteX4" fmla="*/ 1924050 w 9169400"/>
              <a:gd name="connsiteY4" fmla="*/ 554038 h 685800"/>
              <a:gd name="connsiteX5" fmla="*/ 0 w 9169400"/>
              <a:gd name="connsiteY5" fmla="*/ 355600 h 685800"/>
              <a:gd name="connsiteX6" fmla="*/ 0 w 9169400"/>
              <a:gd name="connsiteY6" fmla="*/ 685800 h 685800"/>
              <a:gd name="connsiteX0" fmla="*/ 0 w 9169400"/>
              <a:gd name="connsiteY0" fmla="*/ 571500 h 571500"/>
              <a:gd name="connsiteX1" fmla="*/ 9169400 w 9169400"/>
              <a:gd name="connsiteY1" fmla="*/ 571500 h 571500"/>
              <a:gd name="connsiteX2" fmla="*/ 9169400 w 9169400"/>
              <a:gd name="connsiteY2" fmla="*/ 241300 h 571500"/>
              <a:gd name="connsiteX3" fmla="*/ 6921500 w 9169400"/>
              <a:gd name="connsiteY3" fmla="*/ 0 h 571500"/>
              <a:gd name="connsiteX4" fmla="*/ 1924050 w 9169400"/>
              <a:gd name="connsiteY4" fmla="*/ 439738 h 571500"/>
              <a:gd name="connsiteX5" fmla="*/ 0 w 9169400"/>
              <a:gd name="connsiteY5" fmla="*/ 241300 h 571500"/>
              <a:gd name="connsiteX6" fmla="*/ 0 w 9169400"/>
              <a:gd name="connsiteY6" fmla="*/ 571500 h 571500"/>
              <a:gd name="connsiteX0" fmla="*/ 0 w 9169400"/>
              <a:gd name="connsiteY0" fmla="*/ 654050 h 654050"/>
              <a:gd name="connsiteX1" fmla="*/ 9169400 w 9169400"/>
              <a:gd name="connsiteY1" fmla="*/ 654050 h 654050"/>
              <a:gd name="connsiteX2" fmla="*/ 9169400 w 9169400"/>
              <a:gd name="connsiteY2" fmla="*/ 323850 h 654050"/>
              <a:gd name="connsiteX3" fmla="*/ 6921500 w 9169400"/>
              <a:gd name="connsiteY3" fmla="*/ 0 h 654050"/>
              <a:gd name="connsiteX4" fmla="*/ 1924050 w 9169400"/>
              <a:gd name="connsiteY4" fmla="*/ 522288 h 654050"/>
              <a:gd name="connsiteX5" fmla="*/ 0 w 9169400"/>
              <a:gd name="connsiteY5" fmla="*/ 323850 h 654050"/>
              <a:gd name="connsiteX6" fmla="*/ 0 w 9169400"/>
              <a:gd name="connsiteY6" fmla="*/ 654050 h 654050"/>
              <a:gd name="connsiteX0" fmla="*/ 0 w 9169400"/>
              <a:gd name="connsiteY0" fmla="*/ 658283 h 658283"/>
              <a:gd name="connsiteX1" fmla="*/ 9169400 w 9169400"/>
              <a:gd name="connsiteY1" fmla="*/ 658283 h 658283"/>
              <a:gd name="connsiteX2" fmla="*/ 9169400 w 9169400"/>
              <a:gd name="connsiteY2" fmla="*/ 328083 h 658283"/>
              <a:gd name="connsiteX3" fmla="*/ 6921500 w 9169400"/>
              <a:gd name="connsiteY3" fmla="*/ 4233 h 658283"/>
              <a:gd name="connsiteX4" fmla="*/ 1924050 w 9169400"/>
              <a:gd name="connsiteY4" fmla="*/ 526521 h 658283"/>
              <a:gd name="connsiteX5" fmla="*/ 0 w 9169400"/>
              <a:gd name="connsiteY5" fmla="*/ 328083 h 658283"/>
              <a:gd name="connsiteX6" fmla="*/ 0 w 9169400"/>
              <a:gd name="connsiteY6" fmla="*/ 658283 h 658283"/>
              <a:gd name="connsiteX0" fmla="*/ 0 w 9169400"/>
              <a:gd name="connsiteY0" fmla="*/ 658283 h 658283"/>
              <a:gd name="connsiteX1" fmla="*/ 9169400 w 9169400"/>
              <a:gd name="connsiteY1" fmla="*/ 658283 h 658283"/>
              <a:gd name="connsiteX2" fmla="*/ 9169400 w 9169400"/>
              <a:gd name="connsiteY2" fmla="*/ 328083 h 658283"/>
              <a:gd name="connsiteX3" fmla="*/ 6921500 w 9169400"/>
              <a:gd name="connsiteY3" fmla="*/ 4233 h 658283"/>
              <a:gd name="connsiteX4" fmla="*/ 1924050 w 9169400"/>
              <a:gd name="connsiteY4" fmla="*/ 526521 h 658283"/>
              <a:gd name="connsiteX5" fmla="*/ 0 w 9169400"/>
              <a:gd name="connsiteY5" fmla="*/ 328083 h 658283"/>
              <a:gd name="connsiteX6" fmla="*/ 0 w 9169400"/>
              <a:gd name="connsiteY6" fmla="*/ 658283 h 658283"/>
              <a:gd name="connsiteX0" fmla="*/ 0 w 9169400"/>
              <a:gd name="connsiteY0" fmla="*/ 662517 h 662517"/>
              <a:gd name="connsiteX1" fmla="*/ 9169400 w 9169400"/>
              <a:gd name="connsiteY1" fmla="*/ 662517 h 662517"/>
              <a:gd name="connsiteX2" fmla="*/ 9169400 w 9169400"/>
              <a:gd name="connsiteY2" fmla="*/ 332317 h 662517"/>
              <a:gd name="connsiteX3" fmla="*/ 6921500 w 9169400"/>
              <a:gd name="connsiteY3" fmla="*/ 8467 h 662517"/>
              <a:gd name="connsiteX4" fmla="*/ 1924050 w 9169400"/>
              <a:gd name="connsiteY4" fmla="*/ 530755 h 662517"/>
              <a:gd name="connsiteX5" fmla="*/ 0 w 9169400"/>
              <a:gd name="connsiteY5" fmla="*/ 332317 h 662517"/>
              <a:gd name="connsiteX6" fmla="*/ 0 w 9169400"/>
              <a:gd name="connsiteY6" fmla="*/ 662517 h 662517"/>
              <a:gd name="connsiteX0" fmla="*/ 0 w 9169400"/>
              <a:gd name="connsiteY0" fmla="*/ 672306 h 672306"/>
              <a:gd name="connsiteX1" fmla="*/ 9169400 w 9169400"/>
              <a:gd name="connsiteY1" fmla="*/ 672306 h 672306"/>
              <a:gd name="connsiteX2" fmla="*/ 9169400 w 9169400"/>
              <a:gd name="connsiteY2" fmla="*/ 431006 h 672306"/>
              <a:gd name="connsiteX3" fmla="*/ 6921500 w 9169400"/>
              <a:gd name="connsiteY3" fmla="*/ 18256 h 672306"/>
              <a:gd name="connsiteX4" fmla="*/ 1924050 w 9169400"/>
              <a:gd name="connsiteY4" fmla="*/ 540544 h 672306"/>
              <a:gd name="connsiteX5" fmla="*/ 0 w 9169400"/>
              <a:gd name="connsiteY5" fmla="*/ 342106 h 672306"/>
              <a:gd name="connsiteX6" fmla="*/ 0 w 9169400"/>
              <a:gd name="connsiteY6" fmla="*/ 672306 h 672306"/>
              <a:gd name="connsiteX0" fmla="*/ 0 w 9169400"/>
              <a:gd name="connsiteY0" fmla="*/ 672306 h 672306"/>
              <a:gd name="connsiteX1" fmla="*/ 9169400 w 9169400"/>
              <a:gd name="connsiteY1" fmla="*/ 672306 h 672306"/>
              <a:gd name="connsiteX2" fmla="*/ 9169400 w 9169400"/>
              <a:gd name="connsiteY2" fmla="*/ 431006 h 672306"/>
              <a:gd name="connsiteX3" fmla="*/ 6921500 w 9169400"/>
              <a:gd name="connsiteY3" fmla="*/ 18256 h 672306"/>
              <a:gd name="connsiteX4" fmla="*/ 1924050 w 9169400"/>
              <a:gd name="connsiteY4" fmla="*/ 540544 h 672306"/>
              <a:gd name="connsiteX5" fmla="*/ 0 w 9169400"/>
              <a:gd name="connsiteY5" fmla="*/ 342106 h 672306"/>
              <a:gd name="connsiteX6" fmla="*/ 0 w 9169400"/>
              <a:gd name="connsiteY6" fmla="*/ 672306 h 6723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92150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81990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69925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85006 h 685006"/>
              <a:gd name="connsiteX1" fmla="*/ 9169400 w 9169400"/>
              <a:gd name="connsiteY1" fmla="*/ 685006 h 685006"/>
              <a:gd name="connsiteX2" fmla="*/ 9169400 w 9169400"/>
              <a:gd name="connsiteY2" fmla="*/ 367506 h 685006"/>
              <a:gd name="connsiteX3" fmla="*/ 6699250 w 9169400"/>
              <a:gd name="connsiteY3" fmla="*/ 30956 h 685006"/>
              <a:gd name="connsiteX4" fmla="*/ 1924050 w 9169400"/>
              <a:gd name="connsiteY4" fmla="*/ 553244 h 685006"/>
              <a:gd name="connsiteX5" fmla="*/ 0 w 9169400"/>
              <a:gd name="connsiteY5" fmla="*/ 354806 h 685006"/>
              <a:gd name="connsiteX6" fmla="*/ 0 w 9169400"/>
              <a:gd name="connsiteY6" fmla="*/ 685006 h 6850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9240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  <a:gd name="connsiteX0" fmla="*/ 0 w 9169400"/>
              <a:gd name="connsiteY0" fmla="*/ 697706 h 697706"/>
              <a:gd name="connsiteX1" fmla="*/ 9169400 w 9169400"/>
              <a:gd name="connsiteY1" fmla="*/ 697706 h 697706"/>
              <a:gd name="connsiteX2" fmla="*/ 9169400 w 9169400"/>
              <a:gd name="connsiteY2" fmla="*/ 380206 h 697706"/>
              <a:gd name="connsiteX3" fmla="*/ 6699250 w 9169400"/>
              <a:gd name="connsiteY3" fmla="*/ 43656 h 697706"/>
              <a:gd name="connsiteX4" fmla="*/ 1784350 w 9169400"/>
              <a:gd name="connsiteY4" fmla="*/ 642144 h 697706"/>
              <a:gd name="connsiteX5" fmla="*/ 0 w 9169400"/>
              <a:gd name="connsiteY5" fmla="*/ 367506 h 697706"/>
              <a:gd name="connsiteX6" fmla="*/ 0 w 9169400"/>
              <a:gd name="connsiteY6" fmla="*/ 697706 h 69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9400" h="697706">
                <a:moveTo>
                  <a:pt x="0" y="697706"/>
                </a:moveTo>
                <a:lnTo>
                  <a:pt x="9169400" y="697706"/>
                </a:lnTo>
                <a:lnTo>
                  <a:pt x="9169400" y="380206"/>
                </a:lnTo>
                <a:cubicBezTo>
                  <a:pt x="8659283" y="191823"/>
                  <a:pt x="7930092" y="0"/>
                  <a:pt x="6699250" y="43656"/>
                </a:cubicBezTo>
                <a:cubicBezTo>
                  <a:pt x="5284258" y="80962"/>
                  <a:pt x="3498850" y="605102"/>
                  <a:pt x="1784350" y="642144"/>
                </a:cubicBezTo>
                <a:cubicBezTo>
                  <a:pt x="635000" y="621506"/>
                  <a:pt x="476250" y="505089"/>
                  <a:pt x="0" y="367506"/>
                </a:cubicBezTo>
                <a:lnTo>
                  <a:pt x="0" y="6977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783396"/>
            <a:ext cx="8229600" cy="1588"/>
          </a:xfrm>
          <a:prstGeom prst="line">
            <a:avLst/>
          </a:prstGeom>
          <a:ln w="19050">
            <a:solidFill>
              <a:schemeClr val="accent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70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242777" cy="6932083"/>
          </a:xfrm>
          <a:prstGeom prst="rect">
            <a:avLst/>
          </a:prstGeom>
        </p:spPr>
      </p:pic>
      <p:sp>
        <p:nvSpPr>
          <p:cNvPr id="12" name="Freeform 11"/>
          <p:cNvSpPr/>
          <p:nvPr userDrawn="1"/>
        </p:nvSpPr>
        <p:spPr>
          <a:xfrm>
            <a:off x="0" y="-16933"/>
            <a:ext cx="9169400" cy="6908800"/>
          </a:xfrm>
          <a:custGeom>
            <a:avLst/>
            <a:gdLst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  <a:gd name="connsiteX0" fmla="*/ 0 w 9169400"/>
              <a:gd name="connsiteY0" fmla="*/ 584200 h 6908800"/>
              <a:gd name="connsiteX1" fmla="*/ 0 w 9169400"/>
              <a:gd name="connsiteY1" fmla="*/ 0 h 6908800"/>
              <a:gd name="connsiteX2" fmla="*/ 9160933 w 9169400"/>
              <a:gd name="connsiteY2" fmla="*/ 0 h 6908800"/>
              <a:gd name="connsiteX3" fmla="*/ 9169400 w 9169400"/>
              <a:gd name="connsiteY3" fmla="*/ 6891866 h 6908800"/>
              <a:gd name="connsiteX4" fmla="*/ 719667 w 9169400"/>
              <a:gd name="connsiteY4" fmla="*/ 6908800 h 6908800"/>
              <a:gd name="connsiteX5" fmla="*/ 3056467 w 9169400"/>
              <a:gd name="connsiteY5" fmla="*/ 6180666 h 6908800"/>
              <a:gd name="connsiteX6" fmla="*/ 7636933 w 9169400"/>
              <a:gd name="connsiteY6" fmla="*/ 431800 h 6908800"/>
              <a:gd name="connsiteX7" fmla="*/ 4478867 w 9169400"/>
              <a:gd name="connsiteY7" fmla="*/ 1134533 h 6908800"/>
              <a:gd name="connsiteX8" fmla="*/ 0 w 9169400"/>
              <a:gd name="connsiteY8" fmla="*/ 584200 h 69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9400" h="6908800">
                <a:moveTo>
                  <a:pt x="0" y="584200"/>
                </a:moveTo>
                <a:lnTo>
                  <a:pt x="0" y="0"/>
                </a:lnTo>
                <a:lnTo>
                  <a:pt x="9160933" y="0"/>
                </a:lnTo>
                <a:cubicBezTo>
                  <a:pt x="9163755" y="2297289"/>
                  <a:pt x="9169400" y="6891866"/>
                  <a:pt x="9169400" y="6891866"/>
                </a:cubicBezTo>
                <a:lnTo>
                  <a:pt x="719667" y="6908800"/>
                </a:lnTo>
                <a:cubicBezTo>
                  <a:pt x="1532466" y="6716889"/>
                  <a:pt x="2040468" y="6643511"/>
                  <a:pt x="3056467" y="6180666"/>
                </a:cubicBezTo>
                <a:cubicBezTo>
                  <a:pt x="3863623" y="5762979"/>
                  <a:pt x="6160911" y="4744156"/>
                  <a:pt x="7636933" y="431800"/>
                </a:cubicBezTo>
                <a:cubicBezTo>
                  <a:pt x="6635044" y="920044"/>
                  <a:pt x="5734756" y="1120423"/>
                  <a:pt x="4478867" y="1134533"/>
                </a:cubicBezTo>
                <a:cubicBezTo>
                  <a:pt x="2376311" y="1137356"/>
                  <a:pt x="1492956" y="767644"/>
                  <a:pt x="0" y="584200"/>
                </a:cubicBezTo>
                <a:close/>
              </a:path>
            </a:pathLst>
          </a:custGeom>
          <a:solidFill>
            <a:schemeClr val="accent4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59861E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4241800"/>
            <a:ext cx="3505200" cy="1002242"/>
          </a:xfrm>
        </p:spPr>
        <p:txBody>
          <a:bodyPr rIns="0" anchor="b" anchorCtr="0">
            <a:noAutofit/>
          </a:bodyPr>
          <a:lstStyle>
            <a:lvl1pPr algn="r">
              <a:defRPr sz="3500" b="1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6600" y="5256211"/>
            <a:ext cx="4140200" cy="966789"/>
          </a:xfrm>
        </p:spPr>
        <p:txBody>
          <a:bodyPr rIns="0">
            <a:normAutofit/>
          </a:bodyPr>
          <a:lstStyle>
            <a:lvl1pPr marL="0" indent="0" algn="r">
              <a:buNone/>
              <a:defRPr sz="2800" i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85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2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/>
          <a:srcRect b="37545"/>
          <a:stretch>
            <a:fillRect/>
          </a:stretch>
        </p:blipFill>
        <p:spPr bwMode="auto">
          <a:xfrm>
            <a:off x="0" y="5651500"/>
            <a:ext cx="9144000" cy="120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59861E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849842"/>
          </a:xfrm>
        </p:spPr>
        <p:txBody>
          <a:bodyPr anchor="b" anchorCtr="0">
            <a:noAutofit/>
          </a:bodyPr>
          <a:lstStyle>
            <a:lvl1pPr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 - Divider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009900"/>
            <a:ext cx="7772400" cy="13843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33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/>
          <a:srcRect b="37545"/>
          <a:stretch>
            <a:fillRect/>
          </a:stretch>
        </p:blipFill>
        <p:spPr bwMode="auto">
          <a:xfrm>
            <a:off x="0" y="5651500"/>
            <a:ext cx="9144000" cy="120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59861E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849842"/>
          </a:xfrm>
        </p:spPr>
        <p:txBody>
          <a:bodyPr anchor="b" anchorCtr="0">
            <a:noAutofit/>
          </a:bodyPr>
          <a:lstStyle>
            <a:lvl1pPr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 - Divider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009900"/>
            <a:ext cx="7772400" cy="13843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88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48A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/>
          <a:srcRect b="37545"/>
          <a:stretch>
            <a:fillRect/>
          </a:stretch>
        </p:blipFill>
        <p:spPr bwMode="auto">
          <a:xfrm>
            <a:off x="0" y="5651500"/>
            <a:ext cx="9144000" cy="120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849842"/>
          </a:xfrm>
        </p:spPr>
        <p:txBody>
          <a:bodyPr anchor="b" anchorCtr="0">
            <a:noAutofit/>
          </a:bodyPr>
          <a:lstStyle>
            <a:lvl1pPr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 - Divider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009900"/>
            <a:ext cx="7772400" cy="13843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3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/>
          <a:srcRect b="37545"/>
          <a:stretch>
            <a:fillRect/>
          </a:stretch>
        </p:blipFill>
        <p:spPr bwMode="auto">
          <a:xfrm>
            <a:off x="0" y="5651500"/>
            <a:ext cx="9144000" cy="120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59861E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849842"/>
          </a:xfrm>
        </p:spPr>
        <p:txBody>
          <a:bodyPr anchor="b" anchorCtr="0">
            <a:noAutofit/>
          </a:bodyPr>
          <a:lstStyle>
            <a:lvl1pPr>
              <a:defRPr sz="3500" b="1">
                <a:solidFill>
                  <a:srgbClr val="59861E"/>
                </a:solidFill>
              </a:defRPr>
            </a:lvl1pPr>
          </a:lstStyle>
          <a:p>
            <a:r>
              <a:rPr lang="en-GB" dirty="0"/>
              <a:t>Click to add title - Divider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009900"/>
            <a:ext cx="7772400" cy="13843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59861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19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93"/>
          <a:stretch/>
        </p:blipFill>
        <p:spPr>
          <a:xfrm>
            <a:off x="-10583" y="301756"/>
            <a:ext cx="9144000" cy="6556244"/>
          </a:xfrm>
          <a:prstGeom prst="rect">
            <a:avLst/>
          </a:prstGeom>
        </p:spPr>
      </p:pic>
      <p:sp>
        <p:nvSpPr>
          <p:cNvPr id="22" name="Freeform 21"/>
          <p:cNvSpPr/>
          <p:nvPr userDrawn="1"/>
        </p:nvSpPr>
        <p:spPr>
          <a:xfrm>
            <a:off x="-25400" y="-25400"/>
            <a:ext cx="9194800" cy="6896100"/>
          </a:xfrm>
          <a:custGeom>
            <a:avLst/>
            <a:gdLst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281334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814917 h 7266517"/>
              <a:gd name="connsiteX1" fmla="*/ 0 w 9194800"/>
              <a:gd name="connsiteY1" fmla="*/ 370417 h 7266517"/>
              <a:gd name="connsiteX2" fmla="*/ 9194800 w 9194800"/>
              <a:gd name="connsiteY2" fmla="*/ 370417 h 7266517"/>
              <a:gd name="connsiteX3" fmla="*/ 9194800 w 9194800"/>
              <a:gd name="connsiteY3" fmla="*/ 7266517 h 7266517"/>
              <a:gd name="connsiteX4" fmla="*/ 1854200 w 9194800"/>
              <a:gd name="connsiteY4" fmla="*/ 7266517 h 7266517"/>
              <a:gd name="connsiteX5" fmla="*/ 4804833 w 9194800"/>
              <a:gd name="connsiteY5" fmla="*/ 6199717 h 7266517"/>
              <a:gd name="connsiteX6" fmla="*/ 8775700 w 9194800"/>
              <a:gd name="connsiteY6" fmla="*/ 802217 h 7266517"/>
              <a:gd name="connsiteX7" fmla="*/ 3492500 w 9194800"/>
              <a:gd name="connsiteY7" fmla="*/ 1386417 h 7266517"/>
              <a:gd name="connsiteX8" fmla="*/ 12700 w 9194800"/>
              <a:gd name="connsiteY8" fmla="*/ 814917 h 7266517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4800" h="6896100">
                <a:moveTo>
                  <a:pt x="12700" y="444500"/>
                </a:moveTo>
                <a:lnTo>
                  <a:pt x="0" y="0"/>
                </a:lnTo>
                <a:lnTo>
                  <a:pt x="9194800" y="0"/>
                </a:lnTo>
                <a:lnTo>
                  <a:pt x="9194800" y="6896100"/>
                </a:lnTo>
                <a:lnTo>
                  <a:pt x="1854200" y="6896100"/>
                </a:lnTo>
                <a:cubicBezTo>
                  <a:pt x="2456744" y="6777567"/>
                  <a:pt x="2949222" y="6752167"/>
                  <a:pt x="4804833" y="5829300"/>
                </a:cubicBezTo>
                <a:cubicBezTo>
                  <a:pt x="7397750" y="4328584"/>
                  <a:pt x="8549922" y="1217083"/>
                  <a:pt x="8775700" y="431800"/>
                </a:cubicBezTo>
                <a:cubicBezTo>
                  <a:pt x="7066844" y="1416049"/>
                  <a:pt x="4902200" y="1200149"/>
                  <a:pt x="3492500" y="1016000"/>
                </a:cubicBezTo>
                <a:cubicBezTo>
                  <a:pt x="2332567" y="825500"/>
                  <a:pt x="994833" y="516467"/>
                  <a:pt x="12700" y="4445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85800" y="2130426"/>
            <a:ext cx="7772400" cy="849842"/>
          </a:xfrm>
          <a:prstGeom prst="rect">
            <a:avLst/>
          </a:prstGeom>
        </p:spPr>
        <p:txBody>
          <a:bodyPr vert="horz" lIns="0" tIns="45720" rIns="91440" bIns="0" rtlCol="0" anchor="b" anchorCtr="0">
            <a:noAutofit/>
          </a:bodyPr>
          <a:lstStyle>
            <a:lvl1pPr>
              <a:defRPr sz="35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37873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849842"/>
          </a:xfrm>
        </p:spPr>
        <p:txBody>
          <a:bodyPr anchor="b" anchorCtr="0">
            <a:noAutofit/>
          </a:bodyPr>
          <a:lstStyle>
            <a:lvl1pPr>
              <a:defRPr sz="3500" b="1">
                <a:solidFill>
                  <a:srgbClr val="59861E"/>
                </a:solidFill>
              </a:defRPr>
            </a:lvl1pPr>
          </a:lstStyle>
          <a:p>
            <a:r>
              <a:rPr lang="en-GB" dirty="0"/>
              <a:t>Click to add title - Divider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009900"/>
            <a:ext cx="7772400" cy="13843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rgbClr val="59861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419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93"/>
          <a:stretch/>
        </p:blipFill>
        <p:spPr>
          <a:xfrm>
            <a:off x="-10583" y="301756"/>
            <a:ext cx="9144000" cy="6556244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reeform 11"/>
          <p:cNvSpPr/>
          <p:nvPr userDrawn="1"/>
        </p:nvSpPr>
        <p:spPr>
          <a:xfrm>
            <a:off x="-25400" y="-25400"/>
            <a:ext cx="9194800" cy="6896100"/>
          </a:xfrm>
          <a:custGeom>
            <a:avLst/>
            <a:gdLst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281334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814917 h 7266517"/>
              <a:gd name="connsiteX1" fmla="*/ 0 w 9194800"/>
              <a:gd name="connsiteY1" fmla="*/ 370417 h 7266517"/>
              <a:gd name="connsiteX2" fmla="*/ 9194800 w 9194800"/>
              <a:gd name="connsiteY2" fmla="*/ 370417 h 7266517"/>
              <a:gd name="connsiteX3" fmla="*/ 9194800 w 9194800"/>
              <a:gd name="connsiteY3" fmla="*/ 7266517 h 7266517"/>
              <a:gd name="connsiteX4" fmla="*/ 1854200 w 9194800"/>
              <a:gd name="connsiteY4" fmla="*/ 7266517 h 7266517"/>
              <a:gd name="connsiteX5" fmla="*/ 4804833 w 9194800"/>
              <a:gd name="connsiteY5" fmla="*/ 6199717 h 7266517"/>
              <a:gd name="connsiteX6" fmla="*/ 8775700 w 9194800"/>
              <a:gd name="connsiteY6" fmla="*/ 802217 h 7266517"/>
              <a:gd name="connsiteX7" fmla="*/ 3492500 w 9194800"/>
              <a:gd name="connsiteY7" fmla="*/ 1386417 h 7266517"/>
              <a:gd name="connsiteX8" fmla="*/ 12700 w 9194800"/>
              <a:gd name="connsiteY8" fmla="*/ 814917 h 7266517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4800" h="6896100">
                <a:moveTo>
                  <a:pt x="12700" y="444500"/>
                </a:moveTo>
                <a:lnTo>
                  <a:pt x="0" y="0"/>
                </a:lnTo>
                <a:lnTo>
                  <a:pt x="9194800" y="0"/>
                </a:lnTo>
                <a:lnTo>
                  <a:pt x="9194800" y="6896100"/>
                </a:lnTo>
                <a:lnTo>
                  <a:pt x="1854200" y="6896100"/>
                </a:lnTo>
                <a:cubicBezTo>
                  <a:pt x="2456744" y="6777567"/>
                  <a:pt x="2949222" y="6752167"/>
                  <a:pt x="4804833" y="5829300"/>
                </a:cubicBezTo>
                <a:cubicBezTo>
                  <a:pt x="7397750" y="4328584"/>
                  <a:pt x="8549922" y="1217083"/>
                  <a:pt x="8775700" y="431800"/>
                </a:cubicBezTo>
                <a:cubicBezTo>
                  <a:pt x="7066844" y="1416049"/>
                  <a:pt x="4902200" y="1200149"/>
                  <a:pt x="3492500" y="1016000"/>
                </a:cubicBezTo>
                <a:cubicBezTo>
                  <a:pt x="2332567" y="825500"/>
                  <a:pt x="994833" y="516467"/>
                  <a:pt x="12700" y="4445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849842"/>
          </a:xfrm>
        </p:spPr>
        <p:txBody>
          <a:bodyPr anchor="b" anchorCtr="0">
            <a:noAutofit/>
          </a:bodyPr>
          <a:lstStyle>
            <a:lvl1pPr>
              <a:defRPr sz="3500" b="1">
                <a:solidFill>
                  <a:srgbClr val="9B0011"/>
                </a:solidFill>
              </a:defRPr>
            </a:lvl1pPr>
          </a:lstStyle>
          <a:p>
            <a:r>
              <a:rPr lang="en-GB" dirty="0"/>
              <a:t>Click to add title - Divider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009900"/>
            <a:ext cx="7772400" cy="13843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rgbClr val="9B001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144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93"/>
          <a:stretch/>
        </p:blipFill>
        <p:spPr>
          <a:xfrm>
            <a:off x="-10583" y="301756"/>
            <a:ext cx="9144000" cy="6556244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reeform 12"/>
          <p:cNvSpPr/>
          <p:nvPr userDrawn="1"/>
        </p:nvSpPr>
        <p:spPr>
          <a:xfrm>
            <a:off x="-25400" y="-25400"/>
            <a:ext cx="9194800" cy="6896100"/>
          </a:xfrm>
          <a:custGeom>
            <a:avLst/>
            <a:gdLst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281334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814917 h 7266517"/>
              <a:gd name="connsiteX1" fmla="*/ 0 w 9194800"/>
              <a:gd name="connsiteY1" fmla="*/ 370417 h 7266517"/>
              <a:gd name="connsiteX2" fmla="*/ 9194800 w 9194800"/>
              <a:gd name="connsiteY2" fmla="*/ 370417 h 7266517"/>
              <a:gd name="connsiteX3" fmla="*/ 9194800 w 9194800"/>
              <a:gd name="connsiteY3" fmla="*/ 7266517 h 7266517"/>
              <a:gd name="connsiteX4" fmla="*/ 1854200 w 9194800"/>
              <a:gd name="connsiteY4" fmla="*/ 7266517 h 7266517"/>
              <a:gd name="connsiteX5" fmla="*/ 4804833 w 9194800"/>
              <a:gd name="connsiteY5" fmla="*/ 6199717 h 7266517"/>
              <a:gd name="connsiteX6" fmla="*/ 8775700 w 9194800"/>
              <a:gd name="connsiteY6" fmla="*/ 802217 h 7266517"/>
              <a:gd name="connsiteX7" fmla="*/ 3492500 w 9194800"/>
              <a:gd name="connsiteY7" fmla="*/ 1386417 h 7266517"/>
              <a:gd name="connsiteX8" fmla="*/ 12700 w 9194800"/>
              <a:gd name="connsiteY8" fmla="*/ 814917 h 7266517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4800" h="6896100">
                <a:moveTo>
                  <a:pt x="12700" y="444500"/>
                </a:moveTo>
                <a:lnTo>
                  <a:pt x="0" y="0"/>
                </a:lnTo>
                <a:lnTo>
                  <a:pt x="9194800" y="0"/>
                </a:lnTo>
                <a:lnTo>
                  <a:pt x="9194800" y="6896100"/>
                </a:lnTo>
                <a:lnTo>
                  <a:pt x="1854200" y="6896100"/>
                </a:lnTo>
                <a:cubicBezTo>
                  <a:pt x="2456744" y="6777567"/>
                  <a:pt x="2949222" y="6752167"/>
                  <a:pt x="4804833" y="5829300"/>
                </a:cubicBezTo>
                <a:cubicBezTo>
                  <a:pt x="7397750" y="4328584"/>
                  <a:pt x="8549922" y="1217083"/>
                  <a:pt x="8775700" y="431800"/>
                </a:cubicBezTo>
                <a:cubicBezTo>
                  <a:pt x="7066844" y="1416049"/>
                  <a:pt x="4902200" y="1200149"/>
                  <a:pt x="3492500" y="1016000"/>
                </a:cubicBezTo>
                <a:cubicBezTo>
                  <a:pt x="2332567" y="825500"/>
                  <a:pt x="994833" y="516467"/>
                  <a:pt x="12700" y="444500"/>
                </a:cubicBezTo>
                <a:close/>
              </a:path>
            </a:pathLst>
          </a:custGeom>
          <a:solidFill>
            <a:srgbClr val="348A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849842"/>
          </a:xfrm>
        </p:spPr>
        <p:txBody>
          <a:bodyPr anchor="b" anchorCtr="0">
            <a:noAutofit/>
          </a:bodyPr>
          <a:lstStyle>
            <a:lvl1pPr>
              <a:defRPr sz="3500" b="1">
                <a:solidFill>
                  <a:srgbClr val="156694"/>
                </a:solidFill>
              </a:defRPr>
            </a:lvl1pPr>
          </a:lstStyle>
          <a:p>
            <a:r>
              <a:rPr lang="en-GB" dirty="0"/>
              <a:t>Click to add title - Divider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009900"/>
            <a:ext cx="7772400" cy="13843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rgbClr val="15669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633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93"/>
          <a:stretch/>
        </p:blipFill>
        <p:spPr>
          <a:xfrm>
            <a:off x="-10583" y="301756"/>
            <a:ext cx="9144000" cy="6556244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19850"/>
            <a:ext cx="342900" cy="365125"/>
          </a:xfrm>
        </p:spPr>
        <p:txBody>
          <a:bodyPr lIns="0" tIns="0" rIns="0" bIns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reeform 12"/>
          <p:cNvSpPr/>
          <p:nvPr userDrawn="1"/>
        </p:nvSpPr>
        <p:spPr>
          <a:xfrm>
            <a:off x="-25400" y="-25400"/>
            <a:ext cx="9194800" cy="6896100"/>
          </a:xfrm>
          <a:custGeom>
            <a:avLst/>
            <a:gdLst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137400 w 9194800"/>
              <a:gd name="connsiteY6" fmla="*/ 37084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281334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7035800 w 9194800"/>
              <a:gd name="connsiteY6" fmla="*/ 3869267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7531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965700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9309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6790267 w 9194800"/>
              <a:gd name="connsiteY6" fmla="*/ 4064000 h 6896100"/>
              <a:gd name="connsiteX7" fmla="*/ 8775700 w 9194800"/>
              <a:gd name="connsiteY7" fmla="*/ 431800 h 6896100"/>
              <a:gd name="connsiteX8" fmla="*/ 6159500 w 9194800"/>
              <a:gd name="connsiteY8" fmla="*/ 1117600 h 6896100"/>
              <a:gd name="connsiteX9" fmla="*/ 3492500 w 9194800"/>
              <a:gd name="connsiteY9" fmla="*/ 1016000 h 6896100"/>
              <a:gd name="connsiteX10" fmla="*/ 12700 w 9194800"/>
              <a:gd name="connsiteY10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6159500 w 9194800"/>
              <a:gd name="connsiteY7" fmla="*/ 1117600 h 6896100"/>
              <a:gd name="connsiteX8" fmla="*/ 3492500 w 9194800"/>
              <a:gd name="connsiteY8" fmla="*/ 1016000 h 6896100"/>
              <a:gd name="connsiteX9" fmla="*/ 12700 w 9194800"/>
              <a:gd name="connsiteY9" fmla="*/ 444500 h 6896100"/>
              <a:gd name="connsiteX0" fmla="*/ 12700 w 9194800"/>
              <a:gd name="connsiteY0" fmla="*/ 814917 h 7266517"/>
              <a:gd name="connsiteX1" fmla="*/ 0 w 9194800"/>
              <a:gd name="connsiteY1" fmla="*/ 370417 h 7266517"/>
              <a:gd name="connsiteX2" fmla="*/ 9194800 w 9194800"/>
              <a:gd name="connsiteY2" fmla="*/ 370417 h 7266517"/>
              <a:gd name="connsiteX3" fmla="*/ 9194800 w 9194800"/>
              <a:gd name="connsiteY3" fmla="*/ 7266517 h 7266517"/>
              <a:gd name="connsiteX4" fmla="*/ 1854200 w 9194800"/>
              <a:gd name="connsiteY4" fmla="*/ 7266517 h 7266517"/>
              <a:gd name="connsiteX5" fmla="*/ 4804833 w 9194800"/>
              <a:gd name="connsiteY5" fmla="*/ 6199717 h 7266517"/>
              <a:gd name="connsiteX6" fmla="*/ 8775700 w 9194800"/>
              <a:gd name="connsiteY6" fmla="*/ 802217 h 7266517"/>
              <a:gd name="connsiteX7" fmla="*/ 3492500 w 9194800"/>
              <a:gd name="connsiteY7" fmla="*/ 1386417 h 7266517"/>
              <a:gd name="connsiteX8" fmla="*/ 12700 w 9194800"/>
              <a:gd name="connsiteY8" fmla="*/ 814917 h 7266517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  <a:gd name="connsiteX0" fmla="*/ 12700 w 9194800"/>
              <a:gd name="connsiteY0" fmla="*/ 444500 h 6896100"/>
              <a:gd name="connsiteX1" fmla="*/ 0 w 9194800"/>
              <a:gd name="connsiteY1" fmla="*/ 0 h 6896100"/>
              <a:gd name="connsiteX2" fmla="*/ 9194800 w 9194800"/>
              <a:gd name="connsiteY2" fmla="*/ 0 h 6896100"/>
              <a:gd name="connsiteX3" fmla="*/ 9194800 w 9194800"/>
              <a:gd name="connsiteY3" fmla="*/ 6896100 h 6896100"/>
              <a:gd name="connsiteX4" fmla="*/ 1854200 w 9194800"/>
              <a:gd name="connsiteY4" fmla="*/ 6896100 h 6896100"/>
              <a:gd name="connsiteX5" fmla="*/ 4804833 w 9194800"/>
              <a:gd name="connsiteY5" fmla="*/ 5829300 h 6896100"/>
              <a:gd name="connsiteX6" fmla="*/ 8775700 w 9194800"/>
              <a:gd name="connsiteY6" fmla="*/ 431800 h 6896100"/>
              <a:gd name="connsiteX7" fmla="*/ 3492500 w 9194800"/>
              <a:gd name="connsiteY7" fmla="*/ 1016000 h 6896100"/>
              <a:gd name="connsiteX8" fmla="*/ 12700 w 9194800"/>
              <a:gd name="connsiteY8" fmla="*/ 4445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4800" h="6896100">
                <a:moveTo>
                  <a:pt x="12700" y="444500"/>
                </a:moveTo>
                <a:lnTo>
                  <a:pt x="0" y="0"/>
                </a:lnTo>
                <a:lnTo>
                  <a:pt x="9194800" y="0"/>
                </a:lnTo>
                <a:lnTo>
                  <a:pt x="9194800" y="6896100"/>
                </a:lnTo>
                <a:lnTo>
                  <a:pt x="1854200" y="6896100"/>
                </a:lnTo>
                <a:cubicBezTo>
                  <a:pt x="2456744" y="6777567"/>
                  <a:pt x="2949222" y="6752167"/>
                  <a:pt x="4804833" y="5829300"/>
                </a:cubicBezTo>
                <a:cubicBezTo>
                  <a:pt x="7397750" y="4328584"/>
                  <a:pt x="8549922" y="1217083"/>
                  <a:pt x="8775700" y="431800"/>
                </a:cubicBezTo>
                <a:cubicBezTo>
                  <a:pt x="7066844" y="1416049"/>
                  <a:pt x="4902200" y="1200149"/>
                  <a:pt x="3492500" y="1016000"/>
                </a:cubicBezTo>
                <a:cubicBezTo>
                  <a:pt x="2332567" y="825500"/>
                  <a:pt x="994833" y="516467"/>
                  <a:pt x="12700" y="4445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849842"/>
          </a:xfrm>
        </p:spPr>
        <p:txBody>
          <a:bodyPr anchor="b" anchorCtr="0">
            <a:noAutofit/>
          </a:bodyPr>
          <a:lstStyle>
            <a:lvl1pPr>
              <a:defRPr sz="3500" b="1">
                <a:solidFill>
                  <a:srgbClr val="59861E"/>
                </a:solidFill>
              </a:defRPr>
            </a:lvl1pPr>
          </a:lstStyle>
          <a:p>
            <a:r>
              <a:rPr lang="en-GB" dirty="0"/>
              <a:t>Click to add title - Divider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009900"/>
            <a:ext cx="7772400" cy="13843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rgbClr val="59861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9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2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/>
          <a:srcRect b="37545"/>
          <a:stretch>
            <a:fillRect/>
          </a:stretch>
        </p:blipFill>
        <p:spPr bwMode="auto">
          <a:xfrm>
            <a:off x="0" y="5651500"/>
            <a:ext cx="9144000" cy="120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849842"/>
          </a:xfrm>
        </p:spPr>
        <p:txBody>
          <a:bodyPr anchor="b" anchorCtr="0">
            <a:noAutofit/>
          </a:bodyPr>
          <a:lstStyle>
            <a:lvl1pPr>
              <a:defRPr sz="3500" b="1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 - End slide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80268"/>
            <a:ext cx="7772400" cy="13843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message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903" y="5928214"/>
            <a:ext cx="1560472" cy="7005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FE9-EA8C-EF4D-BD9D-9D4DDED5A3DE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5630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FE9-EA8C-EF4D-BD9D-9D4DDED5A3DE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4373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FE9-EA8C-EF4D-BD9D-9D4DDED5A3DE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3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FE9-EA8C-EF4D-BD9D-9D4DDED5A3DE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7350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FE9-EA8C-EF4D-BD9D-9D4DDED5A3DE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5866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FE9-EA8C-EF4D-BD9D-9D4DDED5A3DE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0711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FE9-EA8C-EF4D-BD9D-9D4DDED5A3DE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4569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BFE9-EA8C-EF4D-BD9D-9D4DDED5A3DE}" type="datetime1">
              <a:rPr lang="en-GB" noProof="0" smtClean="0"/>
              <a:pPr/>
              <a:t>06/07/2022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AAA15-F063-0B4F-9514-2543B04ED4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0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649" r:id="rId13"/>
    <p:sldLayoutId id="2147483650" r:id="rId14"/>
    <p:sldLayoutId id="2147483665" r:id="rId15"/>
    <p:sldLayoutId id="2147483682" r:id="rId16"/>
    <p:sldLayoutId id="2147483686" r:id="rId17"/>
    <p:sldLayoutId id="2147483698" r:id="rId18"/>
    <p:sldLayoutId id="2147483687" r:id="rId19"/>
    <p:sldLayoutId id="2147483688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95" r:id="rId26"/>
    <p:sldLayoutId id="2147483696" r:id="rId27"/>
    <p:sldLayoutId id="2147483697" r:id="rId28"/>
    <p:sldLayoutId id="2147483680" r:id="rId2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00513" y="1317976"/>
            <a:ext cx="8123722" cy="164630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Our Lady of the Rosary Staines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Parish Finances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40682" y="3133704"/>
            <a:ext cx="7243384" cy="109689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July 2022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8331" y="5674544"/>
            <a:ext cx="1154128" cy="11541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42459" y="5852160"/>
            <a:ext cx="815741" cy="7988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Parish 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B1F8A4-5975-669B-EE18-0D330AAF2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630" y="1507360"/>
            <a:ext cx="5564792" cy="3344796"/>
          </a:xfrm>
          <a:prstGeom prst="rect">
            <a:avLst/>
          </a:prstGeom>
        </p:spPr>
      </p:pic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8FA16A32-85EE-93B4-FC59-C7F6ED6DA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197" y="882370"/>
            <a:ext cx="2845868" cy="412160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 2021, the Parish received total income of around £87,000.  For 2022, we are forecasting income of around £82,000.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 significant amount of money, but the Parish is responsible for the upkeep of this Church and must also provide support to the Diocese (who assess us at 15%-21% of much of OLORS income).  </a:t>
            </a: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F27F0DA-07E8-B530-0FA8-22BBA0A7EF70}"/>
              </a:ext>
            </a:extLst>
          </p:cNvPr>
          <p:cNvSpPr txBox="1">
            <a:spLocks/>
          </p:cNvSpPr>
          <p:nvPr/>
        </p:nvSpPr>
        <p:spPr>
          <a:xfrm>
            <a:off x="237197" y="5102945"/>
            <a:ext cx="8548225" cy="97417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</a:rPr>
              <a:t>Slightly more than 80% of Parish income comes from Offertory, with most of this from standing orders which grew over Covid.  Standing order and envelopes (around 50%) also make it easier for the Parish to claim tax refunds it is entitled to.  </a:t>
            </a:r>
          </a:p>
        </p:txBody>
      </p:sp>
    </p:spTree>
    <p:extLst>
      <p:ext uri="{BB962C8B-B14F-4D97-AF65-F5344CB8AC3E}">
        <p14:creationId xmlns:p14="http://schemas.microsoft.com/office/powerpoint/2010/main" val="403493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Parish Funds are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6BA796-86E1-8C69-31DD-21A5F668A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309" y="2303546"/>
            <a:ext cx="6737381" cy="368845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A67DFE6-9E65-6A28-6B6C-67BD2FA70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197" y="882370"/>
            <a:ext cx="8348453" cy="13105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2022, we are forecasting spending of around £69,000.  This includes £15,000 for a project of refitting the Parish office and its furniture and storage.  During 2021 the Parish spent almost £50,000 on the replacement of lighting in the Church and Hall.  We tend to see major refit projects every 3 years.  </a:t>
            </a:r>
          </a:p>
        </p:txBody>
      </p:sp>
    </p:spTree>
    <p:extLst>
      <p:ext uri="{BB962C8B-B14F-4D97-AF65-F5344CB8AC3E}">
        <p14:creationId xmlns:p14="http://schemas.microsoft.com/office/powerpoint/2010/main" val="110958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Parish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2887F149-3495-8D61-79C0-6F340BE5E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197" y="1036117"/>
            <a:ext cx="8348453" cy="37624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Parish has funds of c. £95,000.  This is its pot of money for day-to-day maintenance as well as refit projects, and those projects can be expensive.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Parish Finance Committee has a policy of maintaining a float of £50,000.  This is the level we do not want to go below.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near future we will be re-assessing the state of the Church and its buildings, and we also want to make sure the Hall remains suitable for supporting Parish pastoral activities.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we need to make careful use of the money you as parishioners give us.   </a:t>
            </a:r>
          </a:p>
        </p:txBody>
      </p:sp>
    </p:spTree>
    <p:extLst>
      <p:ext uri="{BB962C8B-B14F-4D97-AF65-F5344CB8AC3E}">
        <p14:creationId xmlns:p14="http://schemas.microsoft.com/office/powerpoint/2010/main" val="219876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Closing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A15-F063-0B4F-9514-2543B04ED4B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026C6B-35A1-B3CD-EF48-D03D8FE5C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473" y="1116701"/>
            <a:ext cx="8348453" cy="47095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Finance Committee is sincerely grateful for your continuing support.  </a:t>
            </a:r>
            <a:br>
              <a:rPr lang="en-US" b="1" dirty="0"/>
            </a:br>
            <a:endParaRPr lang="en-US" b="1" dirty="0"/>
          </a:p>
          <a:p>
            <a:pPr marL="0" indent="0">
              <a:buNone/>
            </a:pPr>
            <a:r>
              <a:rPr lang="en-US" dirty="0"/>
              <a:t>We especially recognize this given Covid conditions and higher costs of living. 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While most of our income is subject to an assessment by the Diocese (where we remit a fraction to them), the Easter and Christmas special collections </a:t>
            </a:r>
            <a:r>
              <a:rPr lang="en-US" u="sng" dirty="0"/>
              <a:t>all</a:t>
            </a:r>
            <a:r>
              <a:rPr lang="en-US" dirty="0"/>
              <a:t> go to the Parish and Priest.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like, you may want to give something at these times, which would be in addition to Planned Giving (standing orders and envelopes).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Finally, Chris Eveleigh, who prepares the Parish budget and financial report, has prepared an excellent video summary of the Parish finances, and this can be seen on the Parish </a:t>
            </a:r>
            <a:r>
              <a:rPr lang="en-US" dirty="0" err="1"/>
              <a:t>FaceBook</a:t>
            </a:r>
            <a:r>
              <a:rPr lang="en-US" dirty="0"/>
              <a:t> site.  </a:t>
            </a:r>
          </a:p>
        </p:txBody>
      </p:sp>
    </p:spTree>
    <p:extLst>
      <p:ext uri="{BB962C8B-B14F-4D97-AF65-F5344CB8AC3E}">
        <p14:creationId xmlns:p14="http://schemas.microsoft.com/office/powerpoint/2010/main" val="110234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00513" y="1317976"/>
            <a:ext cx="8123722" cy="164630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Thank You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8331" y="5674544"/>
            <a:ext cx="1154128" cy="11541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42459" y="5852160"/>
            <a:ext cx="815741" cy="7988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1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</TotalTime>
  <Words>440</Words>
  <Application>Microsoft Office PowerPoint</Application>
  <PresentationFormat>On-screen Show (4:3)</PresentationFormat>
  <Paragraphs>32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Our Lady of the Rosary Staines  Parish Finances</vt:lpstr>
      <vt:lpstr>Parish Income</vt:lpstr>
      <vt:lpstr>How Parish Funds are used</vt:lpstr>
      <vt:lpstr>Parish Plans</vt:lpstr>
      <vt:lpstr>Closing Points</vt:lpstr>
      <vt:lpstr>Thank You</vt:lpstr>
    </vt:vector>
  </TitlesOfParts>
  <Company>IFG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Staines Parish Finances</dc:title>
  <dc:creator>Eveleigh, Chris</dc:creator>
  <cp:lastModifiedBy>Cormac O'Connor</cp:lastModifiedBy>
  <cp:revision>124</cp:revision>
  <cp:lastPrinted>2018-10-02T08:32:02Z</cp:lastPrinted>
  <dcterms:created xsi:type="dcterms:W3CDTF">2016-09-27T09:46:04Z</dcterms:created>
  <dcterms:modified xsi:type="dcterms:W3CDTF">2022-07-07T00:01:46Z</dcterms:modified>
</cp:coreProperties>
</file>